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5" r:id="rId3"/>
    <p:sldId id="266" r:id="rId4"/>
    <p:sldId id="257" r:id="rId5"/>
    <p:sldId id="263" r:id="rId6"/>
    <p:sldId id="258" r:id="rId7"/>
    <p:sldId id="282" r:id="rId8"/>
    <p:sldId id="288" r:id="rId9"/>
    <p:sldId id="287" r:id="rId10"/>
    <p:sldId id="306" r:id="rId11"/>
    <p:sldId id="294" r:id="rId12"/>
    <p:sldId id="297" r:id="rId13"/>
    <p:sldId id="299" r:id="rId14"/>
    <p:sldId id="303" r:id="rId15"/>
    <p:sldId id="300" r:id="rId16"/>
    <p:sldId id="296" r:id="rId17"/>
    <p:sldId id="302" r:id="rId18"/>
    <p:sldId id="281" r:id="rId19"/>
    <p:sldId id="277" r:id="rId20"/>
    <p:sldId id="265" r:id="rId21"/>
    <p:sldId id="278" r:id="rId22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606" y="-8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9F658-576A-48E7-9286-D76233D25BB0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56FA3C5-8FCF-44FA-BA9F-90F04530C117}">
      <dgm:prSet phldrT="[Text]"/>
      <dgm:spPr/>
      <dgm:t>
        <a:bodyPr/>
        <a:lstStyle/>
        <a:p>
          <a:r>
            <a:rPr lang="en-GB" dirty="0" smtClean="0"/>
            <a:t>financial</a:t>
          </a:r>
          <a:endParaRPr lang="en-GB" dirty="0"/>
        </a:p>
      </dgm:t>
    </dgm:pt>
    <dgm:pt modelId="{B0E57827-9AB9-4B08-9137-8749FE22C4A7}" type="parTrans" cxnId="{430AE7ED-27DF-46C9-916B-BCAC2D355D93}">
      <dgm:prSet/>
      <dgm:spPr/>
      <dgm:t>
        <a:bodyPr/>
        <a:lstStyle/>
        <a:p>
          <a:endParaRPr lang="en-GB"/>
        </a:p>
      </dgm:t>
    </dgm:pt>
    <dgm:pt modelId="{846D4920-B71B-46C5-B7FE-FD41F477BD57}" type="sibTrans" cxnId="{430AE7ED-27DF-46C9-916B-BCAC2D355D93}">
      <dgm:prSet/>
      <dgm:spPr/>
      <dgm:t>
        <a:bodyPr/>
        <a:lstStyle/>
        <a:p>
          <a:endParaRPr lang="en-GB"/>
        </a:p>
      </dgm:t>
    </dgm:pt>
    <dgm:pt modelId="{406A94AC-E9B4-4245-BF37-4F67FD134081}">
      <dgm:prSet phldrT="[Text]"/>
      <dgm:spPr/>
      <dgm:t>
        <a:bodyPr/>
        <a:lstStyle/>
        <a:p>
          <a:r>
            <a:rPr lang="en-GB" dirty="0" smtClean="0"/>
            <a:t>medium</a:t>
          </a:r>
          <a:endParaRPr lang="en-GB" dirty="0"/>
        </a:p>
      </dgm:t>
    </dgm:pt>
    <dgm:pt modelId="{4673EC64-EE0F-4F63-A2DD-DED1970C4E41}" type="parTrans" cxnId="{F4374DA6-D7A3-4877-A249-9D61EB18A5CB}">
      <dgm:prSet/>
      <dgm:spPr/>
      <dgm:t>
        <a:bodyPr/>
        <a:lstStyle/>
        <a:p>
          <a:endParaRPr lang="en-GB"/>
        </a:p>
      </dgm:t>
    </dgm:pt>
    <dgm:pt modelId="{031ACEFB-DEF4-42FC-8C5B-D8910C9F19F0}" type="sibTrans" cxnId="{F4374DA6-D7A3-4877-A249-9D61EB18A5CB}">
      <dgm:prSet/>
      <dgm:spPr/>
      <dgm:t>
        <a:bodyPr/>
        <a:lstStyle/>
        <a:p>
          <a:endParaRPr lang="en-GB"/>
        </a:p>
      </dgm:t>
    </dgm:pt>
    <dgm:pt modelId="{5AC86823-2E0B-4791-9A54-09702AE670DD}">
      <dgm:prSet phldrT="[Text]"/>
      <dgm:spPr/>
      <dgm:t>
        <a:bodyPr/>
        <a:lstStyle/>
        <a:p>
          <a:r>
            <a:rPr lang="en-GB" dirty="0" smtClean="0"/>
            <a:t>physical</a:t>
          </a:r>
          <a:endParaRPr lang="en-GB" dirty="0"/>
        </a:p>
      </dgm:t>
    </dgm:pt>
    <dgm:pt modelId="{A8FE0320-7410-4708-A468-89BAB091DCE4}" type="parTrans" cxnId="{650E8F71-A208-4DB3-B355-DA0840F2465A}">
      <dgm:prSet/>
      <dgm:spPr/>
      <dgm:t>
        <a:bodyPr/>
        <a:lstStyle/>
        <a:p>
          <a:endParaRPr lang="en-GB"/>
        </a:p>
      </dgm:t>
    </dgm:pt>
    <dgm:pt modelId="{CEC8A922-A429-47FB-978E-06EA10F5DDA7}" type="sibTrans" cxnId="{650E8F71-A208-4DB3-B355-DA0840F2465A}">
      <dgm:prSet/>
      <dgm:spPr/>
      <dgm:t>
        <a:bodyPr/>
        <a:lstStyle/>
        <a:p>
          <a:endParaRPr lang="en-GB"/>
        </a:p>
      </dgm:t>
    </dgm:pt>
    <dgm:pt modelId="{DCBEBB3A-8383-4042-960F-0BC631588FD7}">
      <dgm:prSet phldrT="[Text]"/>
      <dgm:spPr/>
      <dgm:t>
        <a:bodyPr/>
        <a:lstStyle/>
        <a:p>
          <a:r>
            <a:rPr lang="en-GB" dirty="0" smtClean="0"/>
            <a:t>Strong  </a:t>
          </a:r>
          <a:endParaRPr lang="en-GB" dirty="0"/>
        </a:p>
      </dgm:t>
    </dgm:pt>
    <dgm:pt modelId="{66E55F46-C25D-44BE-AE0C-990C537E2EFA}" type="parTrans" cxnId="{3CEB3551-0BB6-499F-B2EB-B513B5D17ECE}">
      <dgm:prSet/>
      <dgm:spPr/>
      <dgm:t>
        <a:bodyPr/>
        <a:lstStyle/>
        <a:p>
          <a:endParaRPr lang="en-GB"/>
        </a:p>
      </dgm:t>
    </dgm:pt>
    <dgm:pt modelId="{95F3C88B-4BB6-4B1F-9E3D-AC66BF32612D}" type="sibTrans" cxnId="{3CEB3551-0BB6-499F-B2EB-B513B5D17ECE}">
      <dgm:prSet/>
      <dgm:spPr/>
      <dgm:t>
        <a:bodyPr/>
        <a:lstStyle/>
        <a:p>
          <a:endParaRPr lang="en-GB"/>
        </a:p>
      </dgm:t>
    </dgm:pt>
    <dgm:pt modelId="{F85B31F5-9A2A-4F6B-A484-7DF50A295155}">
      <dgm:prSet phldrT="[Text]"/>
      <dgm:spPr/>
      <dgm:t>
        <a:bodyPr/>
        <a:lstStyle/>
        <a:p>
          <a:r>
            <a:rPr lang="en-GB" dirty="0" smtClean="0"/>
            <a:t>other</a:t>
          </a:r>
          <a:endParaRPr lang="en-GB" dirty="0"/>
        </a:p>
      </dgm:t>
    </dgm:pt>
    <dgm:pt modelId="{2314B61F-4229-4EA2-A946-44559C761BE9}" type="parTrans" cxnId="{B595BD11-6766-42BD-B294-61D64279BD2A}">
      <dgm:prSet/>
      <dgm:spPr/>
      <dgm:t>
        <a:bodyPr/>
        <a:lstStyle/>
        <a:p>
          <a:endParaRPr lang="en-GB"/>
        </a:p>
      </dgm:t>
    </dgm:pt>
    <dgm:pt modelId="{6BCAF2AC-FDCF-4965-BB83-E65DF0B37084}" type="sibTrans" cxnId="{B595BD11-6766-42BD-B294-61D64279BD2A}">
      <dgm:prSet/>
      <dgm:spPr/>
      <dgm:t>
        <a:bodyPr/>
        <a:lstStyle/>
        <a:p>
          <a:endParaRPr lang="en-GB"/>
        </a:p>
      </dgm:t>
    </dgm:pt>
    <dgm:pt modelId="{9CE73727-ECC0-4685-B7BC-8BE0AAAB028A}">
      <dgm:prSet phldrT="[Text]" phldr="1"/>
      <dgm:spPr/>
      <dgm:t>
        <a:bodyPr/>
        <a:lstStyle/>
        <a:p>
          <a:endParaRPr lang="en-GB" dirty="0"/>
        </a:p>
      </dgm:t>
    </dgm:pt>
    <dgm:pt modelId="{CE19487F-9A0F-491C-809C-64E2F587CF50}" type="parTrans" cxnId="{B0C0CA42-EF8C-415E-9807-7DB6469E3295}">
      <dgm:prSet/>
      <dgm:spPr/>
      <dgm:t>
        <a:bodyPr/>
        <a:lstStyle/>
        <a:p>
          <a:endParaRPr lang="en-GB"/>
        </a:p>
      </dgm:t>
    </dgm:pt>
    <dgm:pt modelId="{92FD4602-2349-4CAD-B0B5-2DC7FD7D4697}" type="sibTrans" cxnId="{B0C0CA42-EF8C-415E-9807-7DB6469E3295}">
      <dgm:prSet/>
      <dgm:spPr/>
      <dgm:t>
        <a:bodyPr/>
        <a:lstStyle/>
        <a:p>
          <a:endParaRPr lang="en-GB"/>
        </a:p>
      </dgm:t>
    </dgm:pt>
    <dgm:pt modelId="{5CA61F72-84DD-493A-9CD0-0266F594D129}">
      <dgm:prSet phldrT="[Text]"/>
      <dgm:spPr/>
      <dgm:t>
        <a:bodyPr/>
        <a:lstStyle/>
        <a:p>
          <a:r>
            <a:rPr lang="en-GB" dirty="0" smtClean="0"/>
            <a:t>Social</a:t>
          </a:r>
          <a:endParaRPr lang="en-GB" dirty="0"/>
        </a:p>
      </dgm:t>
    </dgm:pt>
    <dgm:pt modelId="{D18D6239-022A-438C-A543-8351536BDC04}" type="parTrans" cxnId="{AEF6F75D-F523-4446-9319-AFD91A45FFA9}">
      <dgm:prSet/>
      <dgm:spPr/>
      <dgm:t>
        <a:bodyPr/>
        <a:lstStyle/>
        <a:p>
          <a:endParaRPr lang="en-GB"/>
        </a:p>
      </dgm:t>
    </dgm:pt>
    <dgm:pt modelId="{6F156C28-859F-4796-9E1A-EAE11BFC209A}" type="sibTrans" cxnId="{AEF6F75D-F523-4446-9319-AFD91A45FFA9}">
      <dgm:prSet/>
      <dgm:spPr/>
      <dgm:t>
        <a:bodyPr/>
        <a:lstStyle/>
        <a:p>
          <a:endParaRPr lang="en-GB"/>
        </a:p>
      </dgm:t>
    </dgm:pt>
    <dgm:pt modelId="{745BC02B-4C7B-4DB2-B92A-36DCCCA71142}">
      <dgm:prSet phldrT="[Text]"/>
      <dgm:spPr/>
      <dgm:t>
        <a:bodyPr/>
        <a:lstStyle/>
        <a:p>
          <a:r>
            <a:rPr lang="en-GB" dirty="0" smtClean="0"/>
            <a:t>weak</a:t>
          </a:r>
          <a:endParaRPr lang="en-GB" dirty="0"/>
        </a:p>
      </dgm:t>
    </dgm:pt>
    <dgm:pt modelId="{0CB603CF-070D-4EE5-922E-2A5E1B877489}" type="parTrans" cxnId="{DB3770E6-46B5-4955-B337-B5EEDB85D02E}">
      <dgm:prSet/>
      <dgm:spPr/>
      <dgm:t>
        <a:bodyPr/>
        <a:lstStyle/>
        <a:p>
          <a:endParaRPr lang="en-GB"/>
        </a:p>
      </dgm:t>
    </dgm:pt>
    <dgm:pt modelId="{82CF89CD-9D4A-4AF0-BF7E-B8A2F9477030}" type="sibTrans" cxnId="{DB3770E6-46B5-4955-B337-B5EEDB85D02E}">
      <dgm:prSet/>
      <dgm:spPr/>
      <dgm:t>
        <a:bodyPr/>
        <a:lstStyle/>
        <a:p>
          <a:endParaRPr lang="en-GB"/>
        </a:p>
      </dgm:t>
    </dgm:pt>
    <dgm:pt modelId="{D8C3B3DA-59A5-4253-A1C6-4043A1639D0A}" type="pres">
      <dgm:prSet presAssocID="{E739F658-576A-48E7-9286-D76233D25BB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187ACD-4075-4CF8-9524-E95697AA0B98}" type="pres">
      <dgm:prSet presAssocID="{E739F658-576A-48E7-9286-D76233D25BB0}" presName="children" presStyleCnt="0"/>
      <dgm:spPr/>
    </dgm:pt>
    <dgm:pt modelId="{802669A1-E35E-4722-AB1F-83777E563FC1}" type="pres">
      <dgm:prSet presAssocID="{E739F658-576A-48E7-9286-D76233D25BB0}" presName="child1group" presStyleCnt="0"/>
      <dgm:spPr/>
    </dgm:pt>
    <dgm:pt modelId="{EE535863-4A83-4336-AE2A-A36943871492}" type="pres">
      <dgm:prSet presAssocID="{E739F658-576A-48E7-9286-D76233D25BB0}" presName="child1" presStyleLbl="bgAcc1" presStyleIdx="0" presStyleCnt="4"/>
      <dgm:spPr/>
      <dgm:t>
        <a:bodyPr/>
        <a:lstStyle/>
        <a:p>
          <a:endParaRPr lang="en-GB"/>
        </a:p>
      </dgm:t>
    </dgm:pt>
    <dgm:pt modelId="{F9341E89-5EAA-4436-A058-B2B101EAB5ED}" type="pres">
      <dgm:prSet presAssocID="{E739F658-576A-48E7-9286-D76233D25BB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6EC176-BF27-48EE-BD99-07901F5E316C}" type="pres">
      <dgm:prSet presAssocID="{E739F658-576A-48E7-9286-D76233D25BB0}" presName="child2group" presStyleCnt="0"/>
      <dgm:spPr/>
    </dgm:pt>
    <dgm:pt modelId="{73A42FF5-E74D-4A11-9E94-99F01508EEFA}" type="pres">
      <dgm:prSet presAssocID="{E739F658-576A-48E7-9286-D76233D25BB0}" presName="child2" presStyleLbl="bgAcc1" presStyleIdx="1" presStyleCnt="4"/>
      <dgm:spPr/>
      <dgm:t>
        <a:bodyPr/>
        <a:lstStyle/>
        <a:p>
          <a:endParaRPr lang="en-GB"/>
        </a:p>
      </dgm:t>
    </dgm:pt>
    <dgm:pt modelId="{92DB3F3B-62A2-4E0A-AD73-0A8DDF901C62}" type="pres">
      <dgm:prSet presAssocID="{E739F658-576A-48E7-9286-D76233D25BB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0E20A9-6D26-4A3A-AE61-0E53809FA90B}" type="pres">
      <dgm:prSet presAssocID="{E739F658-576A-48E7-9286-D76233D25BB0}" presName="child3group" presStyleCnt="0"/>
      <dgm:spPr/>
    </dgm:pt>
    <dgm:pt modelId="{4563BC9F-39A9-4180-A7EE-01545EB28BA9}" type="pres">
      <dgm:prSet presAssocID="{E739F658-576A-48E7-9286-D76233D25BB0}" presName="child3" presStyleLbl="bgAcc1" presStyleIdx="2" presStyleCnt="4"/>
      <dgm:spPr/>
      <dgm:t>
        <a:bodyPr/>
        <a:lstStyle/>
        <a:p>
          <a:endParaRPr lang="en-GB"/>
        </a:p>
      </dgm:t>
    </dgm:pt>
    <dgm:pt modelId="{44A16C68-0F41-4D0B-A7F4-FCEA65CF254C}" type="pres">
      <dgm:prSet presAssocID="{E739F658-576A-48E7-9286-D76233D25BB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2D6C0B-2802-42AF-9524-3E1E4D75CBF0}" type="pres">
      <dgm:prSet presAssocID="{E739F658-576A-48E7-9286-D76233D25BB0}" presName="child4group" presStyleCnt="0"/>
      <dgm:spPr/>
    </dgm:pt>
    <dgm:pt modelId="{0D27B450-3C79-4DAE-B4AA-40C3F9093BED}" type="pres">
      <dgm:prSet presAssocID="{E739F658-576A-48E7-9286-D76233D25BB0}" presName="child4" presStyleLbl="bgAcc1" presStyleIdx="3" presStyleCnt="4"/>
      <dgm:spPr/>
      <dgm:t>
        <a:bodyPr/>
        <a:lstStyle/>
        <a:p>
          <a:endParaRPr lang="en-GB"/>
        </a:p>
      </dgm:t>
    </dgm:pt>
    <dgm:pt modelId="{A7D6FBC2-0F03-43F6-B0A8-4018006C9ED1}" type="pres">
      <dgm:prSet presAssocID="{E739F658-576A-48E7-9286-D76233D25BB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19D2A7-873C-4007-B613-9628148B8F18}" type="pres">
      <dgm:prSet presAssocID="{E739F658-576A-48E7-9286-D76233D25BB0}" presName="childPlaceholder" presStyleCnt="0"/>
      <dgm:spPr/>
    </dgm:pt>
    <dgm:pt modelId="{A3B99B34-F878-451F-BC4B-5C2AA71BEF15}" type="pres">
      <dgm:prSet presAssocID="{E739F658-576A-48E7-9286-D76233D25BB0}" presName="circle" presStyleCnt="0"/>
      <dgm:spPr/>
    </dgm:pt>
    <dgm:pt modelId="{CA93C9B7-EDAE-4F0A-8FE1-46041B876284}" type="pres">
      <dgm:prSet presAssocID="{E739F658-576A-48E7-9286-D76233D25BB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A7BB3C-C192-4CD4-BDE2-0EAEB965CB98}" type="pres">
      <dgm:prSet presAssocID="{E739F658-576A-48E7-9286-D76233D25BB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51EC23-581B-4E86-9922-A38F5B630129}" type="pres">
      <dgm:prSet presAssocID="{E739F658-576A-48E7-9286-D76233D25BB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AD18AF-C9AD-4AC5-BC5A-7E0615F18439}" type="pres">
      <dgm:prSet presAssocID="{E739F658-576A-48E7-9286-D76233D25BB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C7FB45-B079-4196-A614-AEB3BA5402D5}" type="pres">
      <dgm:prSet presAssocID="{E739F658-576A-48E7-9286-D76233D25BB0}" presName="quadrantPlaceholder" presStyleCnt="0"/>
      <dgm:spPr/>
    </dgm:pt>
    <dgm:pt modelId="{3186FF38-F1E8-4D02-AC18-69DA9D54C56C}" type="pres">
      <dgm:prSet presAssocID="{E739F658-576A-48E7-9286-D76233D25BB0}" presName="center1" presStyleLbl="fgShp" presStyleIdx="0" presStyleCnt="2"/>
      <dgm:spPr/>
    </dgm:pt>
    <dgm:pt modelId="{F3BFFB3A-E33F-4D80-AD4A-00A5256FF44A}" type="pres">
      <dgm:prSet presAssocID="{E739F658-576A-48E7-9286-D76233D25BB0}" presName="center2" presStyleLbl="fgShp" presStyleIdx="1" presStyleCnt="2"/>
      <dgm:spPr/>
    </dgm:pt>
  </dgm:ptLst>
  <dgm:cxnLst>
    <dgm:cxn modelId="{FF76593C-6079-4E5B-A44D-39370FC2CF4A}" type="presOf" srcId="{406A94AC-E9B4-4245-BF37-4F67FD134081}" destId="{EE535863-4A83-4336-AE2A-A36943871492}" srcOrd="0" destOrd="0" presId="urn:microsoft.com/office/officeart/2005/8/layout/cycle4"/>
    <dgm:cxn modelId="{B73EEF9E-809B-429B-BC9B-972A9ABAD28F}" type="presOf" srcId="{745BC02B-4C7B-4DB2-B92A-36DCCCA71142}" destId="{0D27B450-3C79-4DAE-B4AA-40C3F9093BED}" srcOrd="0" destOrd="0" presId="urn:microsoft.com/office/officeart/2005/8/layout/cycle4"/>
    <dgm:cxn modelId="{F2F21C11-B502-45F8-AECE-B3843C95E0BD}" type="presOf" srcId="{756FA3C5-8FCF-44FA-BA9F-90F04530C117}" destId="{CA93C9B7-EDAE-4F0A-8FE1-46041B876284}" srcOrd="0" destOrd="0" presId="urn:microsoft.com/office/officeart/2005/8/layout/cycle4"/>
    <dgm:cxn modelId="{A5C32109-AD56-43F2-9269-C1D5357BAD26}" type="presOf" srcId="{5AC86823-2E0B-4791-9A54-09702AE670DD}" destId="{E2A7BB3C-C192-4CD4-BDE2-0EAEB965CB98}" srcOrd="0" destOrd="0" presId="urn:microsoft.com/office/officeart/2005/8/layout/cycle4"/>
    <dgm:cxn modelId="{B0C0CA42-EF8C-415E-9807-7DB6469E3295}" srcId="{F85B31F5-9A2A-4F6B-A484-7DF50A295155}" destId="{9CE73727-ECC0-4685-B7BC-8BE0AAAB028A}" srcOrd="0" destOrd="0" parTransId="{CE19487F-9A0F-491C-809C-64E2F587CF50}" sibTransId="{92FD4602-2349-4CAD-B0B5-2DC7FD7D4697}"/>
    <dgm:cxn modelId="{3CEB3551-0BB6-499F-B2EB-B513B5D17ECE}" srcId="{5AC86823-2E0B-4791-9A54-09702AE670DD}" destId="{DCBEBB3A-8383-4042-960F-0BC631588FD7}" srcOrd="0" destOrd="0" parTransId="{66E55F46-C25D-44BE-AE0C-990C537E2EFA}" sibTransId="{95F3C88B-4BB6-4B1F-9E3D-AC66BF32612D}"/>
    <dgm:cxn modelId="{EC7EE75B-1C52-4541-BEDA-64448D6F8316}" type="presOf" srcId="{DCBEBB3A-8383-4042-960F-0BC631588FD7}" destId="{73A42FF5-E74D-4A11-9E94-99F01508EEFA}" srcOrd="0" destOrd="0" presId="urn:microsoft.com/office/officeart/2005/8/layout/cycle4"/>
    <dgm:cxn modelId="{DB3770E6-46B5-4955-B337-B5EEDB85D02E}" srcId="{5CA61F72-84DD-493A-9CD0-0266F594D129}" destId="{745BC02B-4C7B-4DB2-B92A-36DCCCA71142}" srcOrd="0" destOrd="0" parTransId="{0CB603CF-070D-4EE5-922E-2A5E1B877489}" sibTransId="{82CF89CD-9D4A-4AF0-BF7E-B8A2F9477030}"/>
    <dgm:cxn modelId="{650E8F71-A208-4DB3-B355-DA0840F2465A}" srcId="{E739F658-576A-48E7-9286-D76233D25BB0}" destId="{5AC86823-2E0B-4791-9A54-09702AE670DD}" srcOrd="1" destOrd="0" parTransId="{A8FE0320-7410-4708-A468-89BAB091DCE4}" sibTransId="{CEC8A922-A429-47FB-978E-06EA10F5DDA7}"/>
    <dgm:cxn modelId="{430AE7ED-27DF-46C9-916B-BCAC2D355D93}" srcId="{E739F658-576A-48E7-9286-D76233D25BB0}" destId="{756FA3C5-8FCF-44FA-BA9F-90F04530C117}" srcOrd="0" destOrd="0" parTransId="{B0E57827-9AB9-4B08-9137-8749FE22C4A7}" sibTransId="{846D4920-B71B-46C5-B7FE-FD41F477BD57}"/>
    <dgm:cxn modelId="{AEF6F75D-F523-4446-9319-AFD91A45FFA9}" srcId="{E739F658-576A-48E7-9286-D76233D25BB0}" destId="{5CA61F72-84DD-493A-9CD0-0266F594D129}" srcOrd="3" destOrd="0" parTransId="{D18D6239-022A-438C-A543-8351536BDC04}" sibTransId="{6F156C28-859F-4796-9E1A-EAE11BFC209A}"/>
    <dgm:cxn modelId="{2D9545FF-EB7E-4EBA-A14A-D87A32A85D8A}" type="presOf" srcId="{F85B31F5-9A2A-4F6B-A484-7DF50A295155}" destId="{BE51EC23-581B-4E86-9922-A38F5B630129}" srcOrd="0" destOrd="0" presId="urn:microsoft.com/office/officeart/2005/8/layout/cycle4"/>
    <dgm:cxn modelId="{F81F0995-893D-43F2-BFAB-35E5BE5EA028}" type="presOf" srcId="{745BC02B-4C7B-4DB2-B92A-36DCCCA71142}" destId="{A7D6FBC2-0F03-43F6-B0A8-4018006C9ED1}" srcOrd="1" destOrd="0" presId="urn:microsoft.com/office/officeart/2005/8/layout/cycle4"/>
    <dgm:cxn modelId="{639A4A63-5D60-4705-B321-82BE5EA19859}" type="presOf" srcId="{406A94AC-E9B4-4245-BF37-4F67FD134081}" destId="{F9341E89-5EAA-4436-A058-B2B101EAB5ED}" srcOrd="1" destOrd="0" presId="urn:microsoft.com/office/officeart/2005/8/layout/cycle4"/>
    <dgm:cxn modelId="{F4374DA6-D7A3-4877-A249-9D61EB18A5CB}" srcId="{756FA3C5-8FCF-44FA-BA9F-90F04530C117}" destId="{406A94AC-E9B4-4245-BF37-4F67FD134081}" srcOrd="0" destOrd="0" parTransId="{4673EC64-EE0F-4F63-A2DD-DED1970C4E41}" sibTransId="{031ACEFB-DEF4-42FC-8C5B-D8910C9F19F0}"/>
    <dgm:cxn modelId="{82B18760-619B-4B24-A83C-918F78CAA5EC}" type="presOf" srcId="{E739F658-576A-48E7-9286-D76233D25BB0}" destId="{D8C3B3DA-59A5-4253-A1C6-4043A1639D0A}" srcOrd="0" destOrd="0" presId="urn:microsoft.com/office/officeart/2005/8/layout/cycle4"/>
    <dgm:cxn modelId="{B595BD11-6766-42BD-B294-61D64279BD2A}" srcId="{E739F658-576A-48E7-9286-D76233D25BB0}" destId="{F85B31F5-9A2A-4F6B-A484-7DF50A295155}" srcOrd="2" destOrd="0" parTransId="{2314B61F-4229-4EA2-A946-44559C761BE9}" sibTransId="{6BCAF2AC-FDCF-4965-BB83-E65DF0B37084}"/>
    <dgm:cxn modelId="{D9B9B28F-CA3E-4A50-88ED-2BC5875E0D57}" type="presOf" srcId="{5CA61F72-84DD-493A-9CD0-0266F594D129}" destId="{87AD18AF-C9AD-4AC5-BC5A-7E0615F18439}" srcOrd="0" destOrd="0" presId="urn:microsoft.com/office/officeart/2005/8/layout/cycle4"/>
    <dgm:cxn modelId="{6AF643EE-5BA4-4F7E-A590-DAE1614CDE65}" type="presOf" srcId="{DCBEBB3A-8383-4042-960F-0BC631588FD7}" destId="{92DB3F3B-62A2-4E0A-AD73-0A8DDF901C62}" srcOrd="1" destOrd="0" presId="urn:microsoft.com/office/officeart/2005/8/layout/cycle4"/>
    <dgm:cxn modelId="{0B6D22C4-1458-491C-8C0B-D65BAC24601D}" type="presOf" srcId="{9CE73727-ECC0-4685-B7BC-8BE0AAAB028A}" destId="{44A16C68-0F41-4D0B-A7F4-FCEA65CF254C}" srcOrd="1" destOrd="0" presId="urn:microsoft.com/office/officeart/2005/8/layout/cycle4"/>
    <dgm:cxn modelId="{E6B4F92E-D076-47A9-80B2-49B07EE80891}" type="presOf" srcId="{9CE73727-ECC0-4685-B7BC-8BE0AAAB028A}" destId="{4563BC9F-39A9-4180-A7EE-01545EB28BA9}" srcOrd="0" destOrd="0" presId="urn:microsoft.com/office/officeart/2005/8/layout/cycle4"/>
    <dgm:cxn modelId="{3CD3C967-10EB-4AA8-94E5-1AAC8ED619C5}" type="presParOf" srcId="{D8C3B3DA-59A5-4253-A1C6-4043A1639D0A}" destId="{CF187ACD-4075-4CF8-9524-E95697AA0B98}" srcOrd="0" destOrd="0" presId="urn:microsoft.com/office/officeart/2005/8/layout/cycle4"/>
    <dgm:cxn modelId="{5414D554-5E59-4DEC-B3FC-84FDD843104E}" type="presParOf" srcId="{CF187ACD-4075-4CF8-9524-E95697AA0B98}" destId="{802669A1-E35E-4722-AB1F-83777E563FC1}" srcOrd="0" destOrd="0" presId="urn:microsoft.com/office/officeart/2005/8/layout/cycle4"/>
    <dgm:cxn modelId="{939603D4-7B5B-43EC-8B31-C6A0220F6FD9}" type="presParOf" srcId="{802669A1-E35E-4722-AB1F-83777E563FC1}" destId="{EE535863-4A83-4336-AE2A-A36943871492}" srcOrd="0" destOrd="0" presId="urn:microsoft.com/office/officeart/2005/8/layout/cycle4"/>
    <dgm:cxn modelId="{D836030D-C1CF-49D2-B10B-DC55092546C1}" type="presParOf" srcId="{802669A1-E35E-4722-AB1F-83777E563FC1}" destId="{F9341E89-5EAA-4436-A058-B2B101EAB5ED}" srcOrd="1" destOrd="0" presId="urn:microsoft.com/office/officeart/2005/8/layout/cycle4"/>
    <dgm:cxn modelId="{33CF66E2-5515-4A58-BCBB-C79C856DDF14}" type="presParOf" srcId="{CF187ACD-4075-4CF8-9524-E95697AA0B98}" destId="{DB6EC176-BF27-48EE-BD99-07901F5E316C}" srcOrd="1" destOrd="0" presId="urn:microsoft.com/office/officeart/2005/8/layout/cycle4"/>
    <dgm:cxn modelId="{7BDB75A9-DA9F-4600-9CC9-A58FC009D920}" type="presParOf" srcId="{DB6EC176-BF27-48EE-BD99-07901F5E316C}" destId="{73A42FF5-E74D-4A11-9E94-99F01508EEFA}" srcOrd="0" destOrd="0" presId="urn:microsoft.com/office/officeart/2005/8/layout/cycle4"/>
    <dgm:cxn modelId="{1D5D57F8-541B-4B00-96F8-9B044BE6ECCB}" type="presParOf" srcId="{DB6EC176-BF27-48EE-BD99-07901F5E316C}" destId="{92DB3F3B-62A2-4E0A-AD73-0A8DDF901C62}" srcOrd="1" destOrd="0" presId="urn:microsoft.com/office/officeart/2005/8/layout/cycle4"/>
    <dgm:cxn modelId="{9BD950EA-953C-4044-9D98-C56CF7267E98}" type="presParOf" srcId="{CF187ACD-4075-4CF8-9524-E95697AA0B98}" destId="{730E20A9-6D26-4A3A-AE61-0E53809FA90B}" srcOrd="2" destOrd="0" presId="urn:microsoft.com/office/officeart/2005/8/layout/cycle4"/>
    <dgm:cxn modelId="{6A5B5DD8-78DE-414D-AE5A-6A4CC3A02A06}" type="presParOf" srcId="{730E20A9-6D26-4A3A-AE61-0E53809FA90B}" destId="{4563BC9F-39A9-4180-A7EE-01545EB28BA9}" srcOrd="0" destOrd="0" presId="urn:microsoft.com/office/officeart/2005/8/layout/cycle4"/>
    <dgm:cxn modelId="{3649C535-890E-457B-806F-EECB92E611A7}" type="presParOf" srcId="{730E20A9-6D26-4A3A-AE61-0E53809FA90B}" destId="{44A16C68-0F41-4D0B-A7F4-FCEA65CF254C}" srcOrd="1" destOrd="0" presId="urn:microsoft.com/office/officeart/2005/8/layout/cycle4"/>
    <dgm:cxn modelId="{50A79D0A-D13C-49C6-BAB1-21CF3EE2800A}" type="presParOf" srcId="{CF187ACD-4075-4CF8-9524-E95697AA0B98}" destId="{BD2D6C0B-2802-42AF-9524-3E1E4D75CBF0}" srcOrd="3" destOrd="0" presId="urn:microsoft.com/office/officeart/2005/8/layout/cycle4"/>
    <dgm:cxn modelId="{AA641C0E-9EE3-4067-A005-3ADDDBC38D9D}" type="presParOf" srcId="{BD2D6C0B-2802-42AF-9524-3E1E4D75CBF0}" destId="{0D27B450-3C79-4DAE-B4AA-40C3F9093BED}" srcOrd="0" destOrd="0" presId="urn:microsoft.com/office/officeart/2005/8/layout/cycle4"/>
    <dgm:cxn modelId="{C2F5BA80-083A-4A16-A6D8-7A1C5494DE11}" type="presParOf" srcId="{BD2D6C0B-2802-42AF-9524-3E1E4D75CBF0}" destId="{A7D6FBC2-0F03-43F6-B0A8-4018006C9ED1}" srcOrd="1" destOrd="0" presId="urn:microsoft.com/office/officeart/2005/8/layout/cycle4"/>
    <dgm:cxn modelId="{5261185D-DEFA-4989-BA53-B5CF419099A8}" type="presParOf" srcId="{CF187ACD-4075-4CF8-9524-E95697AA0B98}" destId="{D319D2A7-873C-4007-B613-9628148B8F18}" srcOrd="4" destOrd="0" presId="urn:microsoft.com/office/officeart/2005/8/layout/cycle4"/>
    <dgm:cxn modelId="{63F93B04-B784-49AC-8C83-3B82596A1645}" type="presParOf" srcId="{D8C3B3DA-59A5-4253-A1C6-4043A1639D0A}" destId="{A3B99B34-F878-451F-BC4B-5C2AA71BEF15}" srcOrd="1" destOrd="0" presId="urn:microsoft.com/office/officeart/2005/8/layout/cycle4"/>
    <dgm:cxn modelId="{CD941EA2-3AC9-4DBF-BF2F-5D1061DFD126}" type="presParOf" srcId="{A3B99B34-F878-451F-BC4B-5C2AA71BEF15}" destId="{CA93C9B7-EDAE-4F0A-8FE1-46041B876284}" srcOrd="0" destOrd="0" presId="urn:microsoft.com/office/officeart/2005/8/layout/cycle4"/>
    <dgm:cxn modelId="{ABE1DE6B-B28F-45F6-83F6-13A8FC52729E}" type="presParOf" srcId="{A3B99B34-F878-451F-BC4B-5C2AA71BEF15}" destId="{E2A7BB3C-C192-4CD4-BDE2-0EAEB965CB98}" srcOrd="1" destOrd="0" presId="urn:microsoft.com/office/officeart/2005/8/layout/cycle4"/>
    <dgm:cxn modelId="{8D7666D2-6ACD-424C-8372-B1C58B431EFD}" type="presParOf" srcId="{A3B99B34-F878-451F-BC4B-5C2AA71BEF15}" destId="{BE51EC23-581B-4E86-9922-A38F5B630129}" srcOrd="2" destOrd="0" presId="urn:microsoft.com/office/officeart/2005/8/layout/cycle4"/>
    <dgm:cxn modelId="{05BBB073-8683-4914-B531-39F369B6C683}" type="presParOf" srcId="{A3B99B34-F878-451F-BC4B-5C2AA71BEF15}" destId="{87AD18AF-C9AD-4AC5-BC5A-7E0615F18439}" srcOrd="3" destOrd="0" presId="urn:microsoft.com/office/officeart/2005/8/layout/cycle4"/>
    <dgm:cxn modelId="{58983608-7DD1-4D99-98B3-5E7B28196AEC}" type="presParOf" srcId="{A3B99B34-F878-451F-BC4B-5C2AA71BEF15}" destId="{C7C7FB45-B079-4196-A614-AEB3BA5402D5}" srcOrd="4" destOrd="0" presId="urn:microsoft.com/office/officeart/2005/8/layout/cycle4"/>
    <dgm:cxn modelId="{17A1479A-AFF7-4303-B5D9-1E0359F67648}" type="presParOf" srcId="{D8C3B3DA-59A5-4253-A1C6-4043A1639D0A}" destId="{3186FF38-F1E8-4D02-AC18-69DA9D54C56C}" srcOrd="2" destOrd="0" presId="urn:microsoft.com/office/officeart/2005/8/layout/cycle4"/>
    <dgm:cxn modelId="{BCD98E5E-15DD-4268-B7C8-AEC17F9F1F7B}" type="presParOf" srcId="{D8C3B3DA-59A5-4253-A1C6-4043A1639D0A}" destId="{F3BFFB3A-E33F-4D80-AD4A-00A5256FF44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7BF530-50A1-412C-92B4-946834FC9A80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9E0A9052-C5E5-4888-82A8-54A6B8DB9164}">
      <dgm:prSet phldrT="[Text]"/>
      <dgm:spPr/>
      <dgm:t>
        <a:bodyPr/>
        <a:lstStyle/>
        <a:p>
          <a:r>
            <a:rPr lang="en-GB" dirty="0" smtClean="0"/>
            <a:t>physical</a:t>
          </a:r>
          <a:endParaRPr lang="en-GB" dirty="0"/>
        </a:p>
      </dgm:t>
    </dgm:pt>
    <dgm:pt modelId="{CE249034-95B0-4BB3-98F8-6E5E8FD3E847}" type="parTrans" cxnId="{4B06316C-810C-4BC7-A697-0DE393312A76}">
      <dgm:prSet/>
      <dgm:spPr/>
      <dgm:t>
        <a:bodyPr/>
        <a:lstStyle/>
        <a:p>
          <a:endParaRPr lang="en-GB"/>
        </a:p>
      </dgm:t>
    </dgm:pt>
    <dgm:pt modelId="{F4ADDB6A-1C6E-4966-8D58-86C8636103CE}" type="sibTrans" cxnId="{4B06316C-810C-4BC7-A697-0DE393312A76}">
      <dgm:prSet/>
      <dgm:spPr/>
      <dgm:t>
        <a:bodyPr/>
        <a:lstStyle/>
        <a:p>
          <a:endParaRPr lang="en-GB"/>
        </a:p>
      </dgm:t>
    </dgm:pt>
    <dgm:pt modelId="{E2FDB219-69C6-4959-88AD-1F5C7AE39B3E}">
      <dgm:prSet phldrT="[Text]"/>
      <dgm:spPr/>
      <dgm:t>
        <a:bodyPr/>
        <a:lstStyle/>
        <a:p>
          <a:r>
            <a:rPr lang="en-GB" dirty="0" smtClean="0"/>
            <a:t>institutional</a:t>
          </a:r>
          <a:endParaRPr lang="en-GB" dirty="0"/>
        </a:p>
      </dgm:t>
    </dgm:pt>
    <dgm:pt modelId="{7C0DCE57-BE67-4959-B1F4-433DFFC88EEF}" type="parTrans" cxnId="{F4E7E782-A779-4F28-A8B8-02B976DF53C3}">
      <dgm:prSet/>
      <dgm:spPr/>
      <dgm:t>
        <a:bodyPr/>
        <a:lstStyle/>
        <a:p>
          <a:endParaRPr lang="en-GB"/>
        </a:p>
      </dgm:t>
    </dgm:pt>
    <dgm:pt modelId="{374B8D0B-B766-47A3-AE9D-4ADA6BD67A07}" type="sibTrans" cxnId="{F4E7E782-A779-4F28-A8B8-02B976DF53C3}">
      <dgm:prSet/>
      <dgm:spPr/>
      <dgm:t>
        <a:bodyPr/>
        <a:lstStyle/>
        <a:p>
          <a:endParaRPr lang="en-GB"/>
        </a:p>
      </dgm:t>
    </dgm:pt>
    <dgm:pt modelId="{8BC8B0CB-C5A3-40B7-A6A1-A58ED49EE6D0}">
      <dgm:prSet phldrT="[Text]"/>
      <dgm:spPr/>
      <dgm:t>
        <a:bodyPr/>
        <a:lstStyle/>
        <a:p>
          <a:r>
            <a:rPr lang="en-GB" dirty="0" smtClean="0"/>
            <a:t>development</a:t>
          </a:r>
          <a:endParaRPr lang="en-GB" dirty="0"/>
        </a:p>
      </dgm:t>
    </dgm:pt>
    <dgm:pt modelId="{CD5E91CC-BD9A-4988-8759-2FAF8D6B7D4D}" type="parTrans" cxnId="{47D7991A-1ACD-4272-AF2C-228C4746041E}">
      <dgm:prSet/>
      <dgm:spPr/>
      <dgm:t>
        <a:bodyPr/>
        <a:lstStyle/>
        <a:p>
          <a:endParaRPr lang="en-GB"/>
        </a:p>
      </dgm:t>
    </dgm:pt>
    <dgm:pt modelId="{E829CF27-398F-4B54-B07A-A660D3028B5E}" type="sibTrans" cxnId="{47D7991A-1ACD-4272-AF2C-228C4746041E}">
      <dgm:prSet/>
      <dgm:spPr/>
      <dgm:t>
        <a:bodyPr/>
        <a:lstStyle/>
        <a:p>
          <a:endParaRPr lang="en-GB"/>
        </a:p>
      </dgm:t>
    </dgm:pt>
    <dgm:pt modelId="{03BE8FFE-A046-47EB-AC89-928A74D547EF}" type="pres">
      <dgm:prSet presAssocID="{7E7BF530-50A1-412C-92B4-946834FC9A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8A3D167-88C2-42D4-A601-025E97F96100}" type="pres">
      <dgm:prSet presAssocID="{9E0A9052-C5E5-4888-82A8-54A6B8DB916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E4DDF4-ACB1-4488-A2A3-E819379102E4}" type="pres">
      <dgm:prSet presAssocID="{9E0A9052-C5E5-4888-82A8-54A6B8DB9164}" presName="gear1srcNode" presStyleLbl="node1" presStyleIdx="0" presStyleCnt="3"/>
      <dgm:spPr/>
      <dgm:t>
        <a:bodyPr/>
        <a:lstStyle/>
        <a:p>
          <a:endParaRPr lang="en-GB"/>
        </a:p>
      </dgm:t>
    </dgm:pt>
    <dgm:pt modelId="{2F431B70-C4CB-47BE-A66D-C688FB296456}" type="pres">
      <dgm:prSet presAssocID="{9E0A9052-C5E5-4888-82A8-54A6B8DB9164}" presName="gear1dstNode" presStyleLbl="node1" presStyleIdx="0" presStyleCnt="3"/>
      <dgm:spPr/>
      <dgm:t>
        <a:bodyPr/>
        <a:lstStyle/>
        <a:p>
          <a:endParaRPr lang="en-GB"/>
        </a:p>
      </dgm:t>
    </dgm:pt>
    <dgm:pt modelId="{2F2497D4-889A-488B-B307-ED3E25837E46}" type="pres">
      <dgm:prSet presAssocID="{E2FDB219-69C6-4959-88AD-1F5C7AE39B3E}" presName="gear2" presStyleLbl="node1" presStyleIdx="1" presStyleCnt="3" custLinFactNeighborX="14982" custLinFactNeighborY="-470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8E4483-75AE-40A5-8301-41EB2E7096E1}" type="pres">
      <dgm:prSet presAssocID="{E2FDB219-69C6-4959-88AD-1F5C7AE39B3E}" presName="gear2srcNode" presStyleLbl="node1" presStyleIdx="1" presStyleCnt="3"/>
      <dgm:spPr/>
      <dgm:t>
        <a:bodyPr/>
        <a:lstStyle/>
        <a:p>
          <a:endParaRPr lang="en-GB"/>
        </a:p>
      </dgm:t>
    </dgm:pt>
    <dgm:pt modelId="{5DB8D92D-558E-4FBC-A427-FA8D4A10465E}" type="pres">
      <dgm:prSet presAssocID="{E2FDB219-69C6-4959-88AD-1F5C7AE39B3E}" presName="gear2dstNode" presStyleLbl="node1" presStyleIdx="1" presStyleCnt="3"/>
      <dgm:spPr/>
      <dgm:t>
        <a:bodyPr/>
        <a:lstStyle/>
        <a:p>
          <a:endParaRPr lang="en-GB"/>
        </a:p>
      </dgm:t>
    </dgm:pt>
    <dgm:pt modelId="{A0EA8EA9-CE7B-44EC-96C4-FCE2BA25A688}" type="pres">
      <dgm:prSet presAssocID="{8BC8B0CB-C5A3-40B7-A6A1-A58ED49EE6D0}" presName="gear3" presStyleLbl="node1" presStyleIdx="2" presStyleCnt="3" custLinFactNeighborX="30355" custLinFactNeighborY="1222"/>
      <dgm:spPr/>
      <dgm:t>
        <a:bodyPr/>
        <a:lstStyle/>
        <a:p>
          <a:endParaRPr lang="en-GB"/>
        </a:p>
      </dgm:t>
    </dgm:pt>
    <dgm:pt modelId="{871CC249-D1E8-4D6A-8D2A-0EF274B20940}" type="pres">
      <dgm:prSet presAssocID="{8BC8B0CB-C5A3-40B7-A6A1-A58ED49EE6D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DE2D49-0642-465B-92AA-2A46C5E7D6E4}" type="pres">
      <dgm:prSet presAssocID="{8BC8B0CB-C5A3-40B7-A6A1-A58ED49EE6D0}" presName="gear3srcNode" presStyleLbl="node1" presStyleIdx="2" presStyleCnt="3"/>
      <dgm:spPr/>
      <dgm:t>
        <a:bodyPr/>
        <a:lstStyle/>
        <a:p>
          <a:endParaRPr lang="en-GB"/>
        </a:p>
      </dgm:t>
    </dgm:pt>
    <dgm:pt modelId="{C543951F-7C26-4A1B-9348-2E43AE948A14}" type="pres">
      <dgm:prSet presAssocID="{8BC8B0CB-C5A3-40B7-A6A1-A58ED49EE6D0}" presName="gear3dstNode" presStyleLbl="node1" presStyleIdx="2" presStyleCnt="3"/>
      <dgm:spPr/>
      <dgm:t>
        <a:bodyPr/>
        <a:lstStyle/>
        <a:p>
          <a:endParaRPr lang="en-GB"/>
        </a:p>
      </dgm:t>
    </dgm:pt>
    <dgm:pt modelId="{D9703BFE-270B-45BB-B653-063411A38CD4}" type="pres">
      <dgm:prSet presAssocID="{F4ADDB6A-1C6E-4966-8D58-86C8636103CE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85A99B12-1F1D-46E9-90BE-47CDBDACA994}" type="pres">
      <dgm:prSet presAssocID="{374B8D0B-B766-47A3-AE9D-4ADA6BD67A07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FE150E8D-1AC7-45D0-AD2C-D10C10480252}" type="pres">
      <dgm:prSet presAssocID="{E829CF27-398F-4B54-B07A-A660D3028B5E}" presName="connector3" presStyleLbl="sibTrans2D1" presStyleIdx="2" presStyleCnt="3" custLinFactNeighborX="37549" custLinFactNeighborY="-1957"/>
      <dgm:spPr/>
      <dgm:t>
        <a:bodyPr/>
        <a:lstStyle/>
        <a:p>
          <a:endParaRPr lang="en-GB"/>
        </a:p>
      </dgm:t>
    </dgm:pt>
  </dgm:ptLst>
  <dgm:cxnLst>
    <dgm:cxn modelId="{D6970405-462A-4E09-9715-D651B758B53F}" type="presOf" srcId="{9E0A9052-C5E5-4888-82A8-54A6B8DB9164}" destId="{EEE4DDF4-ACB1-4488-A2A3-E819379102E4}" srcOrd="1" destOrd="0" presId="urn:microsoft.com/office/officeart/2005/8/layout/gear1"/>
    <dgm:cxn modelId="{6910DBE9-AFEC-45D1-AC93-7DFFD20C8AF9}" type="presOf" srcId="{E2FDB219-69C6-4959-88AD-1F5C7AE39B3E}" destId="{5DB8D92D-558E-4FBC-A427-FA8D4A10465E}" srcOrd="2" destOrd="0" presId="urn:microsoft.com/office/officeart/2005/8/layout/gear1"/>
    <dgm:cxn modelId="{4D6DBD0A-471E-4637-B1FC-6BAB3B279E8F}" type="presOf" srcId="{E829CF27-398F-4B54-B07A-A660D3028B5E}" destId="{FE150E8D-1AC7-45D0-AD2C-D10C10480252}" srcOrd="0" destOrd="0" presId="urn:microsoft.com/office/officeart/2005/8/layout/gear1"/>
    <dgm:cxn modelId="{47D7991A-1ACD-4272-AF2C-228C4746041E}" srcId="{7E7BF530-50A1-412C-92B4-946834FC9A80}" destId="{8BC8B0CB-C5A3-40B7-A6A1-A58ED49EE6D0}" srcOrd="2" destOrd="0" parTransId="{CD5E91CC-BD9A-4988-8759-2FAF8D6B7D4D}" sibTransId="{E829CF27-398F-4B54-B07A-A660D3028B5E}"/>
    <dgm:cxn modelId="{9EA62A5F-419B-4F42-AA25-BF701CA0B4D8}" type="presOf" srcId="{8BC8B0CB-C5A3-40B7-A6A1-A58ED49EE6D0}" destId="{A8DE2D49-0642-465B-92AA-2A46C5E7D6E4}" srcOrd="2" destOrd="0" presId="urn:microsoft.com/office/officeart/2005/8/layout/gear1"/>
    <dgm:cxn modelId="{E9B7A15D-8D67-4ACD-A6B6-AB0A1D83F978}" type="presOf" srcId="{9E0A9052-C5E5-4888-82A8-54A6B8DB9164}" destId="{2F431B70-C4CB-47BE-A66D-C688FB296456}" srcOrd="2" destOrd="0" presId="urn:microsoft.com/office/officeart/2005/8/layout/gear1"/>
    <dgm:cxn modelId="{F4E7E782-A779-4F28-A8B8-02B976DF53C3}" srcId="{7E7BF530-50A1-412C-92B4-946834FC9A80}" destId="{E2FDB219-69C6-4959-88AD-1F5C7AE39B3E}" srcOrd="1" destOrd="0" parTransId="{7C0DCE57-BE67-4959-B1F4-433DFFC88EEF}" sibTransId="{374B8D0B-B766-47A3-AE9D-4ADA6BD67A07}"/>
    <dgm:cxn modelId="{D66C0B1C-25D3-4CD9-B36A-A8D6A1FBDF2A}" type="presOf" srcId="{8BC8B0CB-C5A3-40B7-A6A1-A58ED49EE6D0}" destId="{C543951F-7C26-4A1B-9348-2E43AE948A14}" srcOrd="3" destOrd="0" presId="urn:microsoft.com/office/officeart/2005/8/layout/gear1"/>
    <dgm:cxn modelId="{F6300730-B92D-411C-84D1-7E9E782B52EF}" type="presOf" srcId="{7E7BF530-50A1-412C-92B4-946834FC9A80}" destId="{03BE8FFE-A046-47EB-AC89-928A74D547EF}" srcOrd="0" destOrd="0" presId="urn:microsoft.com/office/officeart/2005/8/layout/gear1"/>
    <dgm:cxn modelId="{D7B52FD2-8B4E-4FC4-A72F-4507146584E8}" type="presOf" srcId="{8BC8B0CB-C5A3-40B7-A6A1-A58ED49EE6D0}" destId="{A0EA8EA9-CE7B-44EC-96C4-FCE2BA25A688}" srcOrd="0" destOrd="0" presId="urn:microsoft.com/office/officeart/2005/8/layout/gear1"/>
    <dgm:cxn modelId="{845CAB6B-B2C0-4525-8D4E-683AFB72DC0D}" type="presOf" srcId="{9E0A9052-C5E5-4888-82A8-54A6B8DB9164}" destId="{28A3D167-88C2-42D4-A601-025E97F96100}" srcOrd="0" destOrd="0" presId="urn:microsoft.com/office/officeart/2005/8/layout/gear1"/>
    <dgm:cxn modelId="{8B546A43-0347-4D1B-8547-19F198DA49A7}" type="presOf" srcId="{E2FDB219-69C6-4959-88AD-1F5C7AE39B3E}" destId="{678E4483-75AE-40A5-8301-41EB2E7096E1}" srcOrd="1" destOrd="0" presId="urn:microsoft.com/office/officeart/2005/8/layout/gear1"/>
    <dgm:cxn modelId="{EB329E58-7C38-41E8-9146-03853FE61E39}" type="presOf" srcId="{F4ADDB6A-1C6E-4966-8D58-86C8636103CE}" destId="{D9703BFE-270B-45BB-B653-063411A38CD4}" srcOrd="0" destOrd="0" presId="urn:microsoft.com/office/officeart/2005/8/layout/gear1"/>
    <dgm:cxn modelId="{D185B5F5-7DDD-4AF1-866B-01AFF0DD50CF}" type="presOf" srcId="{8BC8B0CB-C5A3-40B7-A6A1-A58ED49EE6D0}" destId="{871CC249-D1E8-4D6A-8D2A-0EF274B20940}" srcOrd="1" destOrd="0" presId="urn:microsoft.com/office/officeart/2005/8/layout/gear1"/>
    <dgm:cxn modelId="{D4C2B0BC-3EC1-4A55-90AB-2A29D204E9F6}" type="presOf" srcId="{E2FDB219-69C6-4959-88AD-1F5C7AE39B3E}" destId="{2F2497D4-889A-488B-B307-ED3E25837E46}" srcOrd="0" destOrd="0" presId="urn:microsoft.com/office/officeart/2005/8/layout/gear1"/>
    <dgm:cxn modelId="{4B06316C-810C-4BC7-A697-0DE393312A76}" srcId="{7E7BF530-50A1-412C-92B4-946834FC9A80}" destId="{9E0A9052-C5E5-4888-82A8-54A6B8DB9164}" srcOrd="0" destOrd="0" parTransId="{CE249034-95B0-4BB3-98F8-6E5E8FD3E847}" sibTransId="{F4ADDB6A-1C6E-4966-8D58-86C8636103CE}"/>
    <dgm:cxn modelId="{F55BB410-0747-4755-831F-306305210D29}" type="presOf" srcId="{374B8D0B-B766-47A3-AE9D-4ADA6BD67A07}" destId="{85A99B12-1F1D-46E9-90BE-47CDBDACA994}" srcOrd="0" destOrd="0" presId="urn:microsoft.com/office/officeart/2005/8/layout/gear1"/>
    <dgm:cxn modelId="{40C6D24F-0F02-4915-9484-A167693A939B}" type="presParOf" srcId="{03BE8FFE-A046-47EB-AC89-928A74D547EF}" destId="{28A3D167-88C2-42D4-A601-025E97F96100}" srcOrd="0" destOrd="0" presId="urn:microsoft.com/office/officeart/2005/8/layout/gear1"/>
    <dgm:cxn modelId="{1C295440-9C9D-49A4-BC5D-D4253708A07F}" type="presParOf" srcId="{03BE8FFE-A046-47EB-AC89-928A74D547EF}" destId="{EEE4DDF4-ACB1-4488-A2A3-E819379102E4}" srcOrd="1" destOrd="0" presId="urn:microsoft.com/office/officeart/2005/8/layout/gear1"/>
    <dgm:cxn modelId="{CA05D3B6-3C16-4108-85A5-CF8A40DFC9DA}" type="presParOf" srcId="{03BE8FFE-A046-47EB-AC89-928A74D547EF}" destId="{2F431B70-C4CB-47BE-A66D-C688FB296456}" srcOrd="2" destOrd="0" presId="urn:microsoft.com/office/officeart/2005/8/layout/gear1"/>
    <dgm:cxn modelId="{0095BC5D-1063-454A-8DB2-44EA0AEB5D50}" type="presParOf" srcId="{03BE8FFE-A046-47EB-AC89-928A74D547EF}" destId="{2F2497D4-889A-488B-B307-ED3E25837E46}" srcOrd="3" destOrd="0" presId="urn:microsoft.com/office/officeart/2005/8/layout/gear1"/>
    <dgm:cxn modelId="{C01DD29C-6504-4861-8F90-A91F72A9F984}" type="presParOf" srcId="{03BE8FFE-A046-47EB-AC89-928A74D547EF}" destId="{678E4483-75AE-40A5-8301-41EB2E7096E1}" srcOrd="4" destOrd="0" presId="urn:microsoft.com/office/officeart/2005/8/layout/gear1"/>
    <dgm:cxn modelId="{197A9FAD-3797-4A36-936E-EA087D76BBC2}" type="presParOf" srcId="{03BE8FFE-A046-47EB-AC89-928A74D547EF}" destId="{5DB8D92D-558E-4FBC-A427-FA8D4A10465E}" srcOrd="5" destOrd="0" presId="urn:microsoft.com/office/officeart/2005/8/layout/gear1"/>
    <dgm:cxn modelId="{EDEA531F-A5EC-4546-9559-81C1BC6437F2}" type="presParOf" srcId="{03BE8FFE-A046-47EB-AC89-928A74D547EF}" destId="{A0EA8EA9-CE7B-44EC-96C4-FCE2BA25A688}" srcOrd="6" destOrd="0" presId="urn:microsoft.com/office/officeart/2005/8/layout/gear1"/>
    <dgm:cxn modelId="{7D83624E-1F5C-4E06-9441-B0ADF493E875}" type="presParOf" srcId="{03BE8FFE-A046-47EB-AC89-928A74D547EF}" destId="{871CC249-D1E8-4D6A-8D2A-0EF274B20940}" srcOrd="7" destOrd="0" presId="urn:microsoft.com/office/officeart/2005/8/layout/gear1"/>
    <dgm:cxn modelId="{8ABCFF27-1776-417B-B7FE-3410EB0F03BA}" type="presParOf" srcId="{03BE8FFE-A046-47EB-AC89-928A74D547EF}" destId="{A8DE2D49-0642-465B-92AA-2A46C5E7D6E4}" srcOrd="8" destOrd="0" presId="urn:microsoft.com/office/officeart/2005/8/layout/gear1"/>
    <dgm:cxn modelId="{2827062F-DFC2-4DCB-AA5A-3F602849DFE1}" type="presParOf" srcId="{03BE8FFE-A046-47EB-AC89-928A74D547EF}" destId="{C543951F-7C26-4A1B-9348-2E43AE948A14}" srcOrd="9" destOrd="0" presId="urn:microsoft.com/office/officeart/2005/8/layout/gear1"/>
    <dgm:cxn modelId="{1999942C-4231-4001-B1E5-E326042A4FD6}" type="presParOf" srcId="{03BE8FFE-A046-47EB-AC89-928A74D547EF}" destId="{D9703BFE-270B-45BB-B653-063411A38CD4}" srcOrd="10" destOrd="0" presId="urn:microsoft.com/office/officeart/2005/8/layout/gear1"/>
    <dgm:cxn modelId="{608BD819-AB19-464F-85D8-0F6361350DF8}" type="presParOf" srcId="{03BE8FFE-A046-47EB-AC89-928A74D547EF}" destId="{85A99B12-1F1D-46E9-90BE-47CDBDACA994}" srcOrd="11" destOrd="0" presId="urn:microsoft.com/office/officeart/2005/8/layout/gear1"/>
    <dgm:cxn modelId="{2878523E-0759-4D1D-A6DD-560870002641}" type="presParOf" srcId="{03BE8FFE-A046-47EB-AC89-928A74D547EF}" destId="{FE150E8D-1AC7-45D0-AD2C-D10C1048025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7DD77-4097-4F03-9B11-3A5596E16BE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80C213A-0E04-46A7-8EA9-6E482EA991BC}">
      <dgm:prSet phldrT="[Text]" phldr="1"/>
      <dgm:spPr/>
      <dgm:t>
        <a:bodyPr/>
        <a:lstStyle/>
        <a:p>
          <a:endParaRPr lang="en-GB"/>
        </a:p>
      </dgm:t>
    </dgm:pt>
    <dgm:pt modelId="{453F02DB-8496-4299-8084-B468F776C8D1}" type="parTrans" cxnId="{ADD05CD5-377E-4C7F-84D4-9926251F340E}">
      <dgm:prSet/>
      <dgm:spPr/>
      <dgm:t>
        <a:bodyPr/>
        <a:lstStyle/>
        <a:p>
          <a:endParaRPr lang="en-GB"/>
        </a:p>
      </dgm:t>
    </dgm:pt>
    <dgm:pt modelId="{B87C1DF9-D152-461C-9F2C-040D750C81DD}" type="sibTrans" cxnId="{ADD05CD5-377E-4C7F-84D4-9926251F340E}">
      <dgm:prSet/>
      <dgm:spPr/>
      <dgm:t>
        <a:bodyPr/>
        <a:lstStyle/>
        <a:p>
          <a:endParaRPr lang="en-GB"/>
        </a:p>
      </dgm:t>
    </dgm:pt>
    <dgm:pt modelId="{DA7CE35F-A705-45A1-8DC8-CFFBBF444B6D}">
      <dgm:prSet phldrT="[Text]"/>
      <dgm:spPr/>
      <dgm:t>
        <a:bodyPr/>
        <a:lstStyle/>
        <a:p>
          <a:r>
            <a:rPr lang="en-GB" dirty="0" smtClean="0"/>
            <a:t>lead</a:t>
          </a:r>
          <a:endParaRPr lang="en-GB" dirty="0"/>
        </a:p>
      </dgm:t>
    </dgm:pt>
    <dgm:pt modelId="{7DAF7E2A-571B-44A9-934E-1351B54A04B2}" type="parTrans" cxnId="{56184DA1-B3BD-4216-8492-6E0576899BCC}">
      <dgm:prSet/>
      <dgm:spPr/>
      <dgm:t>
        <a:bodyPr/>
        <a:lstStyle/>
        <a:p>
          <a:endParaRPr lang="en-GB"/>
        </a:p>
      </dgm:t>
    </dgm:pt>
    <dgm:pt modelId="{0D45BECA-6678-40C2-AA2D-224CF4043969}" type="sibTrans" cxnId="{56184DA1-B3BD-4216-8492-6E0576899BCC}">
      <dgm:prSet/>
      <dgm:spPr/>
      <dgm:t>
        <a:bodyPr/>
        <a:lstStyle/>
        <a:p>
          <a:endParaRPr lang="en-GB"/>
        </a:p>
      </dgm:t>
    </dgm:pt>
    <dgm:pt modelId="{7D3FB0CB-C51D-4087-B838-2401F6D256F3}">
      <dgm:prSet phldrT="[Text]"/>
      <dgm:spPr/>
      <dgm:t>
        <a:bodyPr/>
        <a:lstStyle/>
        <a:p>
          <a:r>
            <a:rPr lang="en-GB" dirty="0" smtClean="0"/>
            <a:t>Lag/‘drag’	</a:t>
          </a:r>
          <a:endParaRPr lang="en-GB" dirty="0"/>
        </a:p>
      </dgm:t>
    </dgm:pt>
    <dgm:pt modelId="{21711269-CB34-46FD-B402-CF43CCA1863F}" type="parTrans" cxnId="{E5F70C95-26EA-42E8-8277-F3634096FCC7}">
      <dgm:prSet/>
      <dgm:spPr/>
      <dgm:t>
        <a:bodyPr/>
        <a:lstStyle/>
        <a:p>
          <a:endParaRPr lang="en-GB"/>
        </a:p>
      </dgm:t>
    </dgm:pt>
    <dgm:pt modelId="{87767E90-44FB-4113-BF9A-CFA9A89C90C8}" type="sibTrans" cxnId="{E5F70C95-26EA-42E8-8277-F3634096FCC7}">
      <dgm:prSet/>
      <dgm:spPr/>
      <dgm:t>
        <a:bodyPr/>
        <a:lstStyle/>
        <a:p>
          <a:endParaRPr lang="en-GB"/>
        </a:p>
      </dgm:t>
    </dgm:pt>
    <dgm:pt modelId="{B7294AFA-ED3F-4D52-8736-41A2DB7DAFD8}">
      <dgm:prSet phldrT="[Text]"/>
      <dgm:spPr/>
      <dgm:t>
        <a:bodyPr/>
        <a:lstStyle/>
        <a:p>
          <a:r>
            <a:rPr lang="en-GB" dirty="0" smtClean="0"/>
            <a:t>Synchronised?</a:t>
          </a:r>
          <a:endParaRPr lang="en-GB" dirty="0"/>
        </a:p>
      </dgm:t>
    </dgm:pt>
    <dgm:pt modelId="{8DA32B2F-F37E-4AAA-9FAA-B09154E898FE}" type="parTrans" cxnId="{AB7FFFD7-3CC2-4638-A7B0-96DCA117DE06}">
      <dgm:prSet/>
      <dgm:spPr/>
      <dgm:t>
        <a:bodyPr/>
        <a:lstStyle/>
        <a:p>
          <a:endParaRPr lang="en-GB"/>
        </a:p>
      </dgm:t>
    </dgm:pt>
    <dgm:pt modelId="{8D485AFF-687C-4CE9-AFEC-B15726891D8B}" type="sibTrans" cxnId="{AB7FFFD7-3CC2-4638-A7B0-96DCA117DE06}">
      <dgm:prSet/>
      <dgm:spPr/>
      <dgm:t>
        <a:bodyPr/>
        <a:lstStyle/>
        <a:p>
          <a:endParaRPr lang="en-GB"/>
        </a:p>
      </dgm:t>
    </dgm:pt>
    <dgm:pt modelId="{6620395A-55EA-4504-840D-AC839F16FD93}" type="pres">
      <dgm:prSet presAssocID="{9F77DD77-4097-4F03-9B11-3A5596E16BE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E5A9BA1-7FA1-443C-A03F-979BCDF0C685}" type="pres">
      <dgm:prSet presAssocID="{880C213A-0E04-46A7-8EA9-6E482EA991BC}" presName="thickLine" presStyleLbl="alignNode1" presStyleIdx="0" presStyleCnt="1"/>
      <dgm:spPr/>
    </dgm:pt>
    <dgm:pt modelId="{04DA3F39-CB33-4F09-BE38-4F0011C87660}" type="pres">
      <dgm:prSet presAssocID="{880C213A-0E04-46A7-8EA9-6E482EA991BC}" presName="horz1" presStyleCnt="0"/>
      <dgm:spPr/>
    </dgm:pt>
    <dgm:pt modelId="{F4687023-7D6B-48D0-8C5F-4649D8EC405F}" type="pres">
      <dgm:prSet presAssocID="{880C213A-0E04-46A7-8EA9-6E482EA991BC}" presName="tx1" presStyleLbl="revTx" presStyleIdx="0" presStyleCnt="4"/>
      <dgm:spPr/>
      <dgm:t>
        <a:bodyPr/>
        <a:lstStyle/>
        <a:p>
          <a:endParaRPr lang="en-GB"/>
        </a:p>
      </dgm:t>
    </dgm:pt>
    <dgm:pt modelId="{C5E820A3-8572-4854-BD6F-9D3E37AEDCCC}" type="pres">
      <dgm:prSet presAssocID="{880C213A-0E04-46A7-8EA9-6E482EA991BC}" presName="vert1" presStyleCnt="0"/>
      <dgm:spPr/>
    </dgm:pt>
    <dgm:pt modelId="{1898C436-4777-4A94-BCAB-35B22ED26797}" type="pres">
      <dgm:prSet presAssocID="{DA7CE35F-A705-45A1-8DC8-CFFBBF444B6D}" presName="vertSpace2a" presStyleCnt="0"/>
      <dgm:spPr/>
    </dgm:pt>
    <dgm:pt modelId="{93D8B317-8555-4679-8C2B-8EB382932355}" type="pres">
      <dgm:prSet presAssocID="{DA7CE35F-A705-45A1-8DC8-CFFBBF444B6D}" presName="horz2" presStyleCnt="0"/>
      <dgm:spPr/>
    </dgm:pt>
    <dgm:pt modelId="{0CC77487-AE28-49DD-9139-5FD762FB99CA}" type="pres">
      <dgm:prSet presAssocID="{DA7CE35F-A705-45A1-8DC8-CFFBBF444B6D}" presName="horzSpace2" presStyleCnt="0"/>
      <dgm:spPr/>
    </dgm:pt>
    <dgm:pt modelId="{20B74678-357C-4B1D-B7B6-CF5DB14806BB}" type="pres">
      <dgm:prSet presAssocID="{DA7CE35F-A705-45A1-8DC8-CFFBBF444B6D}" presName="tx2" presStyleLbl="revTx" presStyleIdx="1" presStyleCnt="4"/>
      <dgm:spPr/>
      <dgm:t>
        <a:bodyPr/>
        <a:lstStyle/>
        <a:p>
          <a:endParaRPr lang="en-GB"/>
        </a:p>
      </dgm:t>
    </dgm:pt>
    <dgm:pt modelId="{4A74D2F1-02D9-4F4E-8248-A230DF8C1D2F}" type="pres">
      <dgm:prSet presAssocID="{DA7CE35F-A705-45A1-8DC8-CFFBBF444B6D}" presName="vert2" presStyleCnt="0"/>
      <dgm:spPr/>
    </dgm:pt>
    <dgm:pt modelId="{71233DBA-7BCD-4A91-A701-BD7889A1F5E5}" type="pres">
      <dgm:prSet presAssocID="{DA7CE35F-A705-45A1-8DC8-CFFBBF444B6D}" presName="thinLine2b" presStyleLbl="callout" presStyleIdx="0" presStyleCnt="3"/>
      <dgm:spPr/>
    </dgm:pt>
    <dgm:pt modelId="{74B73F51-C777-4F50-B0CD-59B21D1471DF}" type="pres">
      <dgm:prSet presAssocID="{DA7CE35F-A705-45A1-8DC8-CFFBBF444B6D}" presName="vertSpace2b" presStyleCnt="0"/>
      <dgm:spPr/>
    </dgm:pt>
    <dgm:pt modelId="{0D65E919-6614-46C8-A3F2-36BE9C9A4891}" type="pres">
      <dgm:prSet presAssocID="{7D3FB0CB-C51D-4087-B838-2401F6D256F3}" presName="horz2" presStyleCnt="0"/>
      <dgm:spPr/>
    </dgm:pt>
    <dgm:pt modelId="{CB12D425-CDB2-4FB3-9486-77CC6B8B4080}" type="pres">
      <dgm:prSet presAssocID="{7D3FB0CB-C51D-4087-B838-2401F6D256F3}" presName="horzSpace2" presStyleCnt="0"/>
      <dgm:spPr/>
    </dgm:pt>
    <dgm:pt modelId="{CFE290D9-452C-43A2-9E5A-28A7CAC359D2}" type="pres">
      <dgm:prSet presAssocID="{7D3FB0CB-C51D-4087-B838-2401F6D256F3}" presName="tx2" presStyleLbl="revTx" presStyleIdx="2" presStyleCnt="4"/>
      <dgm:spPr/>
      <dgm:t>
        <a:bodyPr/>
        <a:lstStyle/>
        <a:p>
          <a:endParaRPr lang="en-GB"/>
        </a:p>
      </dgm:t>
    </dgm:pt>
    <dgm:pt modelId="{5B651CCB-9A02-4741-81B7-C24C4E377152}" type="pres">
      <dgm:prSet presAssocID="{7D3FB0CB-C51D-4087-B838-2401F6D256F3}" presName="vert2" presStyleCnt="0"/>
      <dgm:spPr/>
    </dgm:pt>
    <dgm:pt modelId="{285D6B10-A27D-4723-9BA7-1A6342163743}" type="pres">
      <dgm:prSet presAssocID="{7D3FB0CB-C51D-4087-B838-2401F6D256F3}" presName="thinLine2b" presStyleLbl="callout" presStyleIdx="1" presStyleCnt="3"/>
      <dgm:spPr/>
    </dgm:pt>
    <dgm:pt modelId="{BB963E4A-9FEC-4197-B596-353B660E7FFB}" type="pres">
      <dgm:prSet presAssocID="{7D3FB0CB-C51D-4087-B838-2401F6D256F3}" presName="vertSpace2b" presStyleCnt="0"/>
      <dgm:spPr/>
    </dgm:pt>
    <dgm:pt modelId="{963DA5A8-C586-4341-9CE5-59E7515C5C89}" type="pres">
      <dgm:prSet presAssocID="{B7294AFA-ED3F-4D52-8736-41A2DB7DAFD8}" presName="horz2" presStyleCnt="0"/>
      <dgm:spPr/>
    </dgm:pt>
    <dgm:pt modelId="{7C38F028-FDDE-40CE-ACB5-D6D4063DEF4C}" type="pres">
      <dgm:prSet presAssocID="{B7294AFA-ED3F-4D52-8736-41A2DB7DAFD8}" presName="horzSpace2" presStyleCnt="0"/>
      <dgm:spPr/>
    </dgm:pt>
    <dgm:pt modelId="{A8666840-296E-4873-8D46-50988F4CFDC0}" type="pres">
      <dgm:prSet presAssocID="{B7294AFA-ED3F-4D52-8736-41A2DB7DAFD8}" presName="tx2" presStyleLbl="revTx" presStyleIdx="3" presStyleCnt="4"/>
      <dgm:spPr/>
      <dgm:t>
        <a:bodyPr/>
        <a:lstStyle/>
        <a:p>
          <a:endParaRPr lang="en-GB"/>
        </a:p>
      </dgm:t>
    </dgm:pt>
    <dgm:pt modelId="{DEC4AEA3-3D46-4FAF-9664-5BAA7EABC1B7}" type="pres">
      <dgm:prSet presAssocID="{B7294AFA-ED3F-4D52-8736-41A2DB7DAFD8}" presName="vert2" presStyleCnt="0"/>
      <dgm:spPr/>
    </dgm:pt>
    <dgm:pt modelId="{DE311141-2165-432A-B7D2-613ACCC1E3BE}" type="pres">
      <dgm:prSet presAssocID="{B7294AFA-ED3F-4D52-8736-41A2DB7DAFD8}" presName="thinLine2b" presStyleLbl="callout" presStyleIdx="2" presStyleCnt="3"/>
      <dgm:spPr/>
    </dgm:pt>
    <dgm:pt modelId="{F40D3616-D3BD-42F3-88BA-070F1FAA892A}" type="pres">
      <dgm:prSet presAssocID="{B7294AFA-ED3F-4D52-8736-41A2DB7DAFD8}" presName="vertSpace2b" presStyleCnt="0"/>
      <dgm:spPr/>
    </dgm:pt>
  </dgm:ptLst>
  <dgm:cxnLst>
    <dgm:cxn modelId="{77F28222-686D-423C-A1CC-D0379CD69756}" type="presOf" srcId="{7D3FB0CB-C51D-4087-B838-2401F6D256F3}" destId="{CFE290D9-452C-43A2-9E5A-28A7CAC359D2}" srcOrd="0" destOrd="0" presId="urn:microsoft.com/office/officeart/2008/layout/LinedList"/>
    <dgm:cxn modelId="{AB7FFFD7-3CC2-4638-A7B0-96DCA117DE06}" srcId="{880C213A-0E04-46A7-8EA9-6E482EA991BC}" destId="{B7294AFA-ED3F-4D52-8736-41A2DB7DAFD8}" srcOrd="2" destOrd="0" parTransId="{8DA32B2F-F37E-4AAA-9FAA-B09154E898FE}" sibTransId="{8D485AFF-687C-4CE9-AFEC-B15726891D8B}"/>
    <dgm:cxn modelId="{E287A43B-7974-4EDA-AB92-1FB2DE4A1B2A}" type="presOf" srcId="{880C213A-0E04-46A7-8EA9-6E482EA991BC}" destId="{F4687023-7D6B-48D0-8C5F-4649D8EC405F}" srcOrd="0" destOrd="0" presId="urn:microsoft.com/office/officeart/2008/layout/LinedList"/>
    <dgm:cxn modelId="{E5F70C95-26EA-42E8-8277-F3634096FCC7}" srcId="{880C213A-0E04-46A7-8EA9-6E482EA991BC}" destId="{7D3FB0CB-C51D-4087-B838-2401F6D256F3}" srcOrd="1" destOrd="0" parTransId="{21711269-CB34-46FD-B402-CF43CCA1863F}" sibTransId="{87767E90-44FB-4113-BF9A-CFA9A89C90C8}"/>
    <dgm:cxn modelId="{E9AB3F9D-3289-4B2A-A03E-4FBA916DEC79}" type="presOf" srcId="{B7294AFA-ED3F-4D52-8736-41A2DB7DAFD8}" destId="{A8666840-296E-4873-8D46-50988F4CFDC0}" srcOrd="0" destOrd="0" presId="urn:microsoft.com/office/officeart/2008/layout/LinedList"/>
    <dgm:cxn modelId="{56184DA1-B3BD-4216-8492-6E0576899BCC}" srcId="{880C213A-0E04-46A7-8EA9-6E482EA991BC}" destId="{DA7CE35F-A705-45A1-8DC8-CFFBBF444B6D}" srcOrd="0" destOrd="0" parTransId="{7DAF7E2A-571B-44A9-934E-1351B54A04B2}" sibTransId="{0D45BECA-6678-40C2-AA2D-224CF4043969}"/>
    <dgm:cxn modelId="{4C756A1E-B638-4053-9085-A9DD15ADA7CE}" type="presOf" srcId="{DA7CE35F-A705-45A1-8DC8-CFFBBF444B6D}" destId="{20B74678-357C-4B1D-B7B6-CF5DB14806BB}" srcOrd="0" destOrd="0" presId="urn:microsoft.com/office/officeart/2008/layout/LinedList"/>
    <dgm:cxn modelId="{CC4D9E7C-8689-442D-A7E9-66DA6DBF8057}" type="presOf" srcId="{9F77DD77-4097-4F03-9B11-3A5596E16BE1}" destId="{6620395A-55EA-4504-840D-AC839F16FD93}" srcOrd="0" destOrd="0" presId="urn:microsoft.com/office/officeart/2008/layout/LinedList"/>
    <dgm:cxn modelId="{ADD05CD5-377E-4C7F-84D4-9926251F340E}" srcId="{9F77DD77-4097-4F03-9B11-3A5596E16BE1}" destId="{880C213A-0E04-46A7-8EA9-6E482EA991BC}" srcOrd="0" destOrd="0" parTransId="{453F02DB-8496-4299-8084-B468F776C8D1}" sibTransId="{B87C1DF9-D152-461C-9F2C-040D750C81DD}"/>
    <dgm:cxn modelId="{A544C4D8-C315-4876-A09C-D1272E2589A5}" type="presParOf" srcId="{6620395A-55EA-4504-840D-AC839F16FD93}" destId="{BE5A9BA1-7FA1-443C-A03F-979BCDF0C685}" srcOrd="0" destOrd="0" presId="urn:microsoft.com/office/officeart/2008/layout/LinedList"/>
    <dgm:cxn modelId="{351462EA-F54D-4852-BAD0-B072AE6F8F1D}" type="presParOf" srcId="{6620395A-55EA-4504-840D-AC839F16FD93}" destId="{04DA3F39-CB33-4F09-BE38-4F0011C87660}" srcOrd="1" destOrd="0" presId="urn:microsoft.com/office/officeart/2008/layout/LinedList"/>
    <dgm:cxn modelId="{AB08E29B-F4D7-4B37-82C6-1FEC2026B958}" type="presParOf" srcId="{04DA3F39-CB33-4F09-BE38-4F0011C87660}" destId="{F4687023-7D6B-48D0-8C5F-4649D8EC405F}" srcOrd="0" destOrd="0" presId="urn:microsoft.com/office/officeart/2008/layout/LinedList"/>
    <dgm:cxn modelId="{63EFBA2A-F2EF-4396-ACB4-017C4EF162D8}" type="presParOf" srcId="{04DA3F39-CB33-4F09-BE38-4F0011C87660}" destId="{C5E820A3-8572-4854-BD6F-9D3E37AEDCCC}" srcOrd="1" destOrd="0" presId="urn:microsoft.com/office/officeart/2008/layout/LinedList"/>
    <dgm:cxn modelId="{D9A395F7-4FDF-492F-9545-FE21590493DC}" type="presParOf" srcId="{C5E820A3-8572-4854-BD6F-9D3E37AEDCCC}" destId="{1898C436-4777-4A94-BCAB-35B22ED26797}" srcOrd="0" destOrd="0" presId="urn:microsoft.com/office/officeart/2008/layout/LinedList"/>
    <dgm:cxn modelId="{18E6F4AE-3DC0-4232-9174-D78CABAC2E45}" type="presParOf" srcId="{C5E820A3-8572-4854-BD6F-9D3E37AEDCCC}" destId="{93D8B317-8555-4679-8C2B-8EB382932355}" srcOrd="1" destOrd="0" presId="urn:microsoft.com/office/officeart/2008/layout/LinedList"/>
    <dgm:cxn modelId="{E4DC93CB-0751-4245-9100-C560F6718E5B}" type="presParOf" srcId="{93D8B317-8555-4679-8C2B-8EB382932355}" destId="{0CC77487-AE28-49DD-9139-5FD762FB99CA}" srcOrd="0" destOrd="0" presId="urn:microsoft.com/office/officeart/2008/layout/LinedList"/>
    <dgm:cxn modelId="{261461F5-DFF3-4F67-8920-AE1E3CDE3932}" type="presParOf" srcId="{93D8B317-8555-4679-8C2B-8EB382932355}" destId="{20B74678-357C-4B1D-B7B6-CF5DB14806BB}" srcOrd="1" destOrd="0" presId="urn:microsoft.com/office/officeart/2008/layout/LinedList"/>
    <dgm:cxn modelId="{308FBABC-22E8-4D36-A7E1-0F311CC39BA4}" type="presParOf" srcId="{93D8B317-8555-4679-8C2B-8EB382932355}" destId="{4A74D2F1-02D9-4F4E-8248-A230DF8C1D2F}" srcOrd="2" destOrd="0" presId="urn:microsoft.com/office/officeart/2008/layout/LinedList"/>
    <dgm:cxn modelId="{D403DECD-BB75-4611-86C2-AF0FD6D64917}" type="presParOf" srcId="{C5E820A3-8572-4854-BD6F-9D3E37AEDCCC}" destId="{71233DBA-7BCD-4A91-A701-BD7889A1F5E5}" srcOrd="2" destOrd="0" presId="urn:microsoft.com/office/officeart/2008/layout/LinedList"/>
    <dgm:cxn modelId="{3C59E1C2-420A-4C2A-B55E-A95DB86DBFFF}" type="presParOf" srcId="{C5E820A3-8572-4854-BD6F-9D3E37AEDCCC}" destId="{74B73F51-C777-4F50-B0CD-59B21D1471DF}" srcOrd="3" destOrd="0" presId="urn:microsoft.com/office/officeart/2008/layout/LinedList"/>
    <dgm:cxn modelId="{02D5ED2D-4706-4FB7-BC94-5555111E2BF6}" type="presParOf" srcId="{C5E820A3-8572-4854-BD6F-9D3E37AEDCCC}" destId="{0D65E919-6614-46C8-A3F2-36BE9C9A4891}" srcOrd="4" destOrd="0" presId="urn:microsoft.com/office/officeart/2008/layout/LinedList"/>
    <dgm:cxn modelId="{C49C55DE-76B7-4C1E-816D-642C815883E3}" type="presParOf" srcId="{0D65E919-6614-46C8-A3F2-36BE9C9A4891}" destId="{CB12D425-CDB2-4FB3-9486-77CC6B8B4080}" srcOrd="0" destOrd="0" presId="urn:microsoft.com/office/officeart/2008/layout/LinedList"/>
    <dgm:cxn modelId="{07CF05FA-6AB3-4DEC-9888-C1AFBF57AF2D}" type="presParOf" srcId="{0D65E919-6614-46C8-A3F2-36BE9C9A4891}" destId="{CFE290D9-452C-43A2-9E5A-28A7CAC359D2}" srcOrd="1" destOrd="0" presId="urn:microsoft.com/office/officeart/2008/layout/LinedList"/>
    <dgm:cxn modelId="{AF8CF737-5F2D-4039-A375-3C84F277D098}" type="presParOf" srcId="{0D65E919-6614-46C8-A3F2-36BE9C9A4891}" destId="{5B651CCB-9A02-4741-81B7-C24C4E377152}" srcOrd="2" destOrd="0" presId="urn:microsoft.com/office/officeart/2008/layout/LinedList"/>
    <dgm:cxn modelId="{51803D10-10F2-4D45-80E6-F86EBFE2241F}" type="presParOf" srcId="{C5E820A3-8572-4854-BD6F-9D3E37AEDCCC}" destId="{285D6B10-A27D-4723-9BA7-1A6342163743}" srcOrd="5" destOrd="0" presId="urn:microsoft.com/office/officeart/2008/layout/LinedList"/>
    <dgm:cxn modelId="{2018EA62-3391-4F40-8C30-DA9738470C24}" type="presParOf" srcId="{C5E820A3-8572-4854-BD6F-9D3E37AEDCCC}" destId="{BB963E4A-9FEC-4197-B596-353B660E7FFB}" srcOrd="6" destOrd="0" presId="urn:microsoft.com/office/officeart/2008/layout/LinedList"/>
    <dgm:cxn modelId="{93FDA826-1549-45B5-8209-9AED397AA68C}" type="presParOf" srcId="{C5E820A3-8572-4854-BD6F-9D3E37AEDCCC}" destId="{963DA5A8-C586-4341-9CE5-59E7515C5C89}" srcOrd="7" destOrd="0" presId="urn:microsoft.com/office/officeart/2008/layout/LinedList"/>
    <dgm:cxn modelId="{D3255662-CBB8-43BC-8ED0-0E41E6C40E4E}" type="presParOf" srcId="{963DA5A8-C586-4341-9CE5-59E7515C5C89}" destId="{7C38F028-FDDE-40CE-ACB5-D6D4063DEF4C}" srcOrd="0" destOrd="0" presId="urn:microsoft.com/office/officeart/2008/layout/LinedList"/>
    <dgm:cxn modelId="{866ADD08-BA28-45D8-841B-661B578EBD77}" type="presParOf" srcId="{963DA5A8-C586-4341-9CE5-59E7515C5C89}" destId="{A8666840-296E-4873-8D46-50988F4CFDC0}" srcOrd="1" destOrd="0" presId="urn:microsoft.com/office/officeart/2008/layout/LinedList"/>
    <dgm:cxn modelId="{2E24C86F-42AE-45B8-A69E-1B01F6C196F5}" type="presParOf" srcId="{963DA5A8-C586-4341-9CE5-59E7515C5C89}" destId="{DEC4AEA3-3D46-4FAF-9664-5BAA7EABC1B7}" srcOrd="2" destOrd="0" presId="urn:microsoft.com/office/officeart/2008/layout/LinedList"/>
    <dgm:cxn modelId="{9D5B9F96-7303-4ED2-9A3F-EC6DB3EF807F}" type="presParOf" srcId="{C5E820A3-8572-4854-BD6F-9D3E37AEDCCC}" destId="{DE311141-2165-432A-B7D2-613ACCC1E3BE}" srcOrd="8" destOrd="0" presId="urn:microsoft.com/office/officeart/2008/layout/LinedList"/>
    <dgm:cxn modelId="{A983DCB2-5310-4EFD-8B96-ED6BE36302CE}" type="presParOf" srcId="{C5E820A3-8572-4854-BD6F-9D3E37AEDCCC}" destId="{F40D3616-D3BD-42F3-88BA-070F1FAA892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63BC9F-39A9-4180-A7EE-01545EB28BA9}">
      <dsp:nvSpPr>
        <dsp:cNvPr id="0" name=""/>
        <dsp:cNvSpPr/>
      </dsp:nvSpPr>
      <dsp:spPr>
        <a:xfrm>
          <a:off x="4875580" y="3316224"/>
          <a:ext cx="2409139" cy="1560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500" kern="1200" dirty="0"/>
        </a:p>
      </dsp:txBody>
      <dsp:txXfrm>
        <a:off x="5632603" y="3740649"/>
        <a:ext cx="1617835" cy="1101870"/>
      </dsp:txXfrm>
    </dsp:sp>
    <dsp:sp modelId="{0D27B450-3C79-4DAE-B4AA-40C3F9093BED}">
      <dsp:nvSpPr>
        <dsp:cNvPr id="0" name=""/>
        <dsp:cNvSpPr/>
      </dsp:nvSpPr>
      <dsp:spPr>
        <a:xfrm>
          <a:off x="944879" y="3316224"/>
          <a:ext cx="2409139" cy="1560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weak</a:t>
          </a:r>
          <a:endParaRPr lang="en-GB" sz="2500" kern="1200" dirty="0"/>
        </a:p>
      </dsp:txBody>
      <dsp:txXfrm>
        <a:off x="979160" y="3740649"/>
        <a:ext cx="1617835" cy="1101870"/>
      </dsp:txXfrm>
    </dsp:sp>
    <dsp:sp modelId="{73A42FF5-E74D-4A11-9E94-99F01508EEFA}">
      <dsp:nvSpPr>
        <dsp:cNvPr id="0" name=""/>
        <dsp:cNvSpPr/>
      </dsp:nvSpPr>
      <dsp:spPr>
        <a:xfrm>
          <a:off x="4875580" y="0"/>
          <a:ext cx="2409139" cy="1560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Strong  </a:t>
          </a:r>
          <a:endParaRPr lang="en-GB" sz="2500" kern="1200" dirty="0"/>
        </a:p>
      </dsp:txBody>
      <dsp:txXfrm>
        <a:off x="5632603" y="34281"/>
        <a:ext cx="1617835" cy="1101870"/>
      </dsp:txXfrm>
    </dsp:sp>
    <dsp:sp modelId="{EE535863-4A83-4336-AE2A-A36943871492}">
      <dsp:nvSpPr>
        <dsp:cNvPr id="0" name=""/>
        <dsp:cNvSpPr/>
      </dsp:nvSpPr>
      <dsp:spPr>
        <a:xfrm>
          <a:off x="944879" y="0"/>
          <a:ext cx="2409139" cy="1560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medium</a:t>
          </a:r>
          <a:endParaRPr lang="en-GB" sz="2500" kern="1200" dirty="0"/>
        </a:p>
      </dsp:txBody>
      <dsp:txXfrm>
        <a:off x="979160" y="34281"/>
        <a:ext cx="1617835" cy="1101870"/>
      </dsp:txXfrm>
    </dsp:sp>
    <dsp:sp modelId="{CA93C9B7-EDAE-4F0A-8FE1-46041B876284}">
      <dsp:nvSpPr>
        <dsp:cNvPr id="0" name=""/>
        <dsp:cNvSpPr/>
      </dsp:nvSpPr>
      <dsp:spPr>
        <a:xfrm>
          <a:off x="1954377" y="277977"/>
          <a:ext cx="2111654" cy="211165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financial</a:t>
          </a:r>
          <a:endParaRPr lang="en-GB" sz="2400" kern="1200" dirty="0"/>
        </a:p>
      </dsp:txBody>
      <dsp:txXfrm>
        <a:off x="2572866" y="896466"/>
        <a:ext cx="1493165" cy="1493165"/>
      </dsp:txXfrm>
    </dsp:sp>
    <dsp:sp modelId="{E2A7BB3C-C192-4CD4-BDE2-0EAEB965CB98}">
      <dsp:nvSpPr>
        <dsp:cNvPr id="0" name=""/>
        <dsp:cNvSpPr/>
      </dsp:nvSpPr>
      <dsp:spPr>
        <a:xfrm rot="5400000">
          <a:off x="4163568" y="277977"/>
          <a:ext cx="2111654" cy="211165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physical</a:t>
          </a:r>
          <a:endParaRPr lang="en-GB" sz="2400" kern="1200" dirty="0"/>
        </a:p>
      </dsp:txBody>
      <dsp:txXfrm rot="-5400000">
        <a:off x="4163568" y="896466"/>
        <a:ext cx="1493165" cy="1493165"/>
      </dsp:txXfrm>
    </dsp:sp>
    <dsp:sp modelId="{BE51EC23-581B-4E86-9922-A38F5B630129}">
      <dsp:nvSpPr>
        <dsp:cNvPr id="0" name=""/>
        <dsp:cNvSpPr/>
      </dsp:nvSpPr>
      <dsp:spPr>
        <a:xfrm rot="10800000">
          <a:off x="4163568" y="2487168"/>
          <a:ext cx="2111654" cy="211165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other</a:t>
          </a:r>
          <a:endParaRPr lang="en-GB" sz="2400" kern="1200" dirty="0"/>
        </a:p>
      </dsp:txBody>
      <dsp:txXfrm rot="10800000">
        <a:off x="4163568" y="2487168"/>
        <a:ext cx="1493165" cy="1493165"/>
      </dsp:txXfrm>
    </dsp:sp>
    <dsp:sp modelId="{87AD18AF-C9AD-4AC5-BC5A-7E0615F18439}">
      <dsp:nvSpPr>
        <dsp:cNvPr id="0" name=""/>
        <dsp:cNvSpPr/>
      </dsp:nvSpPr>
      <dsp:spPr>
        <a:xfrm rot="16200000">
          <a:off x="1954377" y="2487168"/>
          <a:ext cx="2111654" cy="211165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Social</a:t>
          </a:r>
          <a:endParaRPr lang="en-GB" sz="2400" kern="1200" dirty="0"/>
        </a:p>
      </dsp:txBody>
      <dsp:txXfrm rot="5400000">
        <a:off x="2572866" y="2487168"/>
        <a:ext cx="1493165" cy="1493165"/>
      </dsp:txXfrm>
    </dsp:sp>
    <dsp:sp modelId="{3186FF38-F1E8-4D02-AC18-69DA9D54C56C}">
      <dsp:nvSpPr>
        <dsp:cNvPr id="0" name=""/>
        <dsp:cNvSpPr/>
      </dsp:nvSpPr>
      <dsp:spPr>
        <a:xfrm>
          <a:off x="3750259" y="1999488"/>
          <a:ext cx="729081" cy="63398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FB3A-E33F-4D80-AD4A-00A5256FF44A}">
      <dsp:nvSpPr>
        <dsp:cNvPr id="0" name=""/>
        <dsp:cNvSpPr/>
      </dsp:nvSpPr>
      <dsp:spPr>
        <a:xfrm rot="10800000">
          <a:off x="3750259" y="2243328"/>
          <a:ext cx="729081" cy="63398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D167-88C2-42D4-A601-025E97F96100}">
      <dsp:nvSpPr>
        <dsp:cNvPr id="0" name=""/>
        <dsp:cNvSpPr/>
      </dsp:nvSpPr>
      <dsp:spPr>
        <a:xfrm>
          <a:off x="3870960" y="2194560"/>
          <a:ext cx="2682240" cy="268224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physical</a:t>
          </a:r>
          <a:endParaRPr lang="en-GB" sz="1400" kern="1200" dirty="0"/>
        </a:p>
      </dsp:txBody>
      <dsp:txXfrm>
        <a:off x="4410210" y="2822862"/>
        <a:ext cx="1603740" cy="1378727"/>
      </dsp:txXfrm>
    </dsp:sp>
    <dsp:sp modelId="{2F2497D4-889A-488B-B307-ED3E25837E46}">
      <dsp:nvSpPr>
        <dsp:cNvPr id="0" name=""/>
        <dsp:cNvSpPr/>
      </dsp:nvSpPr>
      <dsp:spPr>
        <a:xfrm>
          <a:off x="2602640" y="1468755"/>
          <a:ext cx="1950720" cy="19507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institutional</a:t>
          </a:r>
          <a:endParaRPr lang="en-GB" sz="1400" kern="1200" dirty="0"/>
        </a:p>
      </dsp:txBody>
      <dsp:txXfrm>
        <a:off x="3093740" y="1962823"/>
        <a:ext cx="968520" cy="962584"/>
      </dsp:txXfrm>
    </dsp:sp>
    <dsp:sp modelId="{A0EA8EA9-CE7B-44EC-96C4-FCE2BA25A688}">
      <dsp:nvSpPr>
        <dsp:cNvPr id="0" name=""/>
        <dsp:cNvSpPr/>
      </dsp:nvSpPr>
      <dsp:spPr>
        <a:xfrm rot="20700000">
          <a:off x="4113555" y="243383"/>
          <a:ext cx="1911307" cy="19113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development</a:t>
          </a:r>
          <a:endParaRPr lang="en-GB" sz="1400" kern="1200" dirty="0"/>
        </a:p>
      </dsp:txBody>
      <dsp:txXfrm rot="-20700000">
        <a:off x="4532761" y="662589"/>
        <a:ext cx="1072896" cy="1072896"/>
      </dsp:txXfrm>
    </dsp:sp>
    <dsp:sp modelId="{D9703BFE-270B-45BB-B653-063411A38CD4}">
      <dsp:nvSpPr>
        <dsp:cNvPr id="0" name=""/>
        <dsp:cNvSpPr/>
      </dsp:nvSpPr>
      <dsp:spPr>
        <a:xfrm>
          <a:off x="3672277" y="1785499"/>
          <a:ext cx="3433267" cy="3433267"/>
        </a:xfrm>
        <a:prstGeom prst="circularArrow">
          <a:avLst>
            <a:gd name="adj1" fmla="val 4687"/>
            <a:gd name="adj2" fmla="val 299029"/>
            <a:gd name="adj3" fmla="val 2530361"/>
            <a:gd name="adj4" fmla="val 1583103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99B12-1F1D-46E9-90BE-47CDBDACA994}">
      <dsp:nvSpPr>
        <dsp:cNvPr id="0" name=""/>
        <dsp:cNvSpPr/>
      </dsp:nvSpPr>
      <dsp:spPr>
        <a:xfrm>
          <a:off x="1964915" y="1126026"/>
          <a:ext cx="2494483" cy="24944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50E8D-1AC7-45D0-AD2C-D10C10480252}">
      <dsp:nvSpPr>
        <dsp:cNvPr id="0" name=""/>
        <dsp:cNvSpPr/>
      </dsp:nvSpPr>
      <dsp:spPr>
        <a:xfrm>
          <a:off x="3970782" y="-259433"/>
          <a:ext cx="2689555" cy="268955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A9BA1-7FA1-443C-A03F-979BCDF0C685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687023-7D6B-48D0-8C5F-4649D8EC405F}">
      <dsp:nvSpPr>
        <dsp:cNvPr id="0" name=""/>
        <dsp:cNvSpPr/>
      </dsp:nvSpPr>
      <dsp:spPr>
        <a:xfrm>
          <a:off x="0" y="0"/>
          <a:ext cx="1645920" cy="487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4300" kern="1200"/>
        </a:p>
      </dsp:txBody>
      <dsp:txXfrm>
        <a:off x="0" y="0"/>
        <a:ext cx="1645920" cy="4876800"/>
      </dsp:txXfrm>
    </dsp:sp>
    <dsp:sp modelId="{20B74678-357C-4B1D-B7B6-CF5DB14806BB}">
      <dsp:nvSpPr>
        <dsp:cNvPr id="0" name=""/>
        <dsp:cNvSpPr/>
      </dsp:nvSpPr>
      <dsp:spPr>
        <a:xfrm>
          <a:off x="1769364" y="76200"/>
          <a:ext cx="6460236" cy="1523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lead</a:t>
          </a:r>
          <a:endParaRPr lang="en-GB" sz="6500" kern="1200" dirty="0"/>
        </a:p>
      </dsp:txBody>
      <dsp:txXfrm>
        <a:off x="1769364" y="76200"/>
        <a:ext cx="6460236" cy="1523999"/>
      </dsp:txXfrm>
    </dsp:sp>
    <dsp:sp modelId="{71233DBA-7BCD-4A91-A701-BD7889A1F5E5}">
      <dsp:nvSpPr>
        <dsp:cNvPr id="0" name=""/>
        <dsp:cNvSpPr/>
      </dsp:nvSpPr>
      <dsp:spPr>
        <a:xfrm>
          <a:off x="1645920" y="160019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290D9-452C-43A2-9E5A-28A7CAC359D2}">
      <dsp:nvSpPr>
        <dsp:cNvPr id="0" name=""/>
        <dsp:cNvSpPr/>
      </dsp:nvSpPr>
      <dsp:spPr>
        <a:xfrm>
          <a:off x="1769364" y="1676399"/>
          <a:ext cx="6460236" cy="1523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Lag/‘drag’	</a:t>
          </a:r>
          <a:endParaRPr lang="en-GB" sz="6500" kern="1200" dirty="0"/>
        </a:p>
      </dsp:txBody>
      <dsp:txXfrm>
        <a:off x="1769364" y="1676399"/>
        <a:ext cx="6460236" cy="1523999"/>
      </dsp:txXfrm>
    </dsp:sp>
    <dsp:sp modelId="{285D6B10-A27D-4723-9BA7-1A6342163743}">
      <dsp:nvSpPr>
        <dsp:cNvPr id="0" name=""/>
        <dsp:cNvSpPr/>
      </dsp:nvSpPr>
      <dsp:spPr>
        <a:xfrm>
          <a:off x="1645920" y="320039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66840-296E-4873-8D46-50988F4CFDC0}">
      <dsp:nvSpPr>
        <dsp:cNvPr id="0" name=""/>
        <dsp:cNvSpPr/>
      </dsp:nvSpPr>
      <dsp:spPr>
        <a:xfrm>
          <a:off x="1769364" y="3276599"/>
          <a:ext cx="6460236" cy="1523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Synchronised?</a:t>
          </a:r>
          <a:endParaRPr lang="en-GB" sz="6500" kern="1200" dirty="0"/>
        </a:p>
      </dsp:txBody>
      <dsp:txXfrm>
        <a:off x="1769364" y="3276599"/>
        <a:ext cx="6460236" cy="1523999"/>
      </dsp:txXfrm>
    </dsp:sp>
    <dsp:sp modelId="{DE311141-2165-432A-B7D2-613ACCC1E3BE}">
      <dsp:nvSpPr>
        <dsp:cNvPr id="0" name=""/>
        <dsp:cNvSpPr/>
      </dsp:nvSpPr>
      <dsp:spPr>
        <a:xfrm>
          <a:off x="1645920" y="480059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1F04B-3D5A-4ADC-84A9-851CB8562D22}" type="datetimeFigureOut">
              <a:rPr lang="en-GB" smtClean="0"/>
              <a:t>13/06/2012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Colin Elliot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D8681-965A-47CB-B457-13160EE27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2132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35317-DA85-46F4-A3EF-1C3D06EC7124}" type="datetimeFigureOut">
              <a:rPr lang="en-GB" smtClean="0"/>
              <a:t>13/06/2012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Colin Elliot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CF7C5-CA59-4004-8A7F-9F084338C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97873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Colin Elliot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8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Although at the forefront of initial planning for Amsterdam’s metro system dating from the 1960s, the eight-year north-south construction project only began in 2002 and is costing €1.7bn (excluding rolling stock), double the figure projected in 1996. Lines constituting the current Metro date from 1977, being a mix of 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Colin Elliot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1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Colin Elliot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30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5FA9-0FFE-4046-9817-25C5BFE143F4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255C-DAE6-4010-A4DE-CA478F04C8A8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0ED9-B7B7-4028-8BD8-7D25F9070066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4335-9E2C-4AD2-BC3E-EE65C84E5EF4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E7E7-3340-4E7E-8BD6-0014ED843A0F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BC05-A0FC-41B9-8749-8F36731748F6}" type="datetime1">
              <a:rPr lang="en-GB" smtClean="0"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5CF8-EA85-427E-8D9B-C78E5B275066}" type="datetime1">
              <a:rPr lang="en-GB" smtClean="0"/>
              <a:t>13/06/2012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85A-85F6-487A-86F0-2E05F0B3EAC7}" type="datetime1">
              <a:rPr lang="en-GB" smtClean="0"/>
              <a:t>13/06/2012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032F-0F30-4A08-8455-2B952BE3E317}" type="datetime1">
              <a:rPr lang="en-GB" smtClean="0"/>
              <a:t>13/06/2012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085C-E532-4A2D-8C4B-4C5BEAEFAF2E}" type="datetime1">
              <a:rPr lang="en-GB" smtClean="0"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509F-C5DB-46E9-BF50-6F7C7445BC9E}" type="datetime1">
              <a:rPr lang="en-GB" smtClean="0"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61DFF45-A0D1-4B4B-85BE-5B8219647F5F}" type="datetime1">
              <a:rPr lang="en-GB" smtClean="0"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76F62BA-5351-4205-90BD-491C5815B49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j.elliot@hw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be.hw.ac.uk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rossrail.co.uk/news/site-news/crossrail-celebrating-last-60-years-in-transport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ERES 2012</a:t>
            </a:r>
            <a:br>
              <a:rPr lang="en-GB" sz="4000" dirty="0" smtClean="0"/>
            </a:b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Infrastructure and development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3800" dirty="0" smtClean="0"/>
              <a:t>Colin Elliot</a:t>
            </a:r>
          </a:p>
          <a:p>
            <a:r>
              <a:rPr lang="en-GB" sz="3800" dirty="0" smtClean="0"/>
              <a:t>School of the Built Environment</a:t>
            </a:r>
          </a:p>
          <a:p>
            <a:r>
              <a:rPr lang="en-GB" sz="3800" dirty="0" smtClean="0"/>
              <a:t>Heriot-Watt </a:t>
            </a:r>
            <a:r>
              <a:rPr lang="en-GB" sz="3800" dirty="0" smtClean="0"/>
              <a:t>University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c.j.elliot@hw.ac.uk</a:t>
            </a:r>
            <a:r>
              <a:rPr lang="en-GB" dirty="0" smtClean="0"/>
              <a:t>				</a:t>
            </a:r>
            <a:r>
              <a:rPr lang="en-GB" dirty="0" smtClean="0">
                <a:hlinkClick r:id="rId4"/>
              </a:rPr>
              <a:t>www.sbe.hw.ac.uk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9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106 agreement (planning)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Example: Westfield  Stratford</a:t>
            </a:r>
          </a:p>
          <a:p>
            <a:r>
              <a:rPr lang="en-GB" dirty="0" smtClean="0"/>
              <a:t>Scale: £150 M </a:t>
            </a:r>
          </a:p>
          <a:p>
            <a:r>
              <a:rPr lang="en-GB" dirty="0"/>
              <a:t>Funding: developer</a:t>
            </a:r>
          </a:p>
          <a:p>
            <a:r>
              <a:rPr lang="en-GB" dirty="0"/>
              <a:t>Risk: developer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2348880"/>
            <a:ext cx="451335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0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Tax </a:t>
            </a:r>
            <a:r>
              <a:rPr lang="en-GB" dirty="0" smtClean="0"/>
              <a:t>Increment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GB" dirty="0" smtClean="0"/>
              <a:t>Example: Buchanan Quarter, Glasgow.</a:t>
            </a:r>
          </a:p>
          <a:p>
            <a:pPr lvl="1"/>
            <a:r>
              <a:rPr lang="en-GB" dirty="0" smtClean="0"/>
              <a:t>Scale: £80 million</a:t>
            </a:r>
            <a:endParaRPr lang="en-GB" dirty="0"/>
          </a:p>
          <a:p>
            <a:pPr lvl="1"/>
            <a:r>
              <a:rPr lang="en-GB" dirty="0" smtClean="0"/>
              <a:t>local authority finance	</a:t>
            </a:r>
          </a:p>
          <a:p>
            <a:pPr lvl="1"/>
            <a:r>
              <a:rPr lang="en-GB" dirty="0" smtClean="0"/>
              <a:t>Recoupment through uplift in property tax.</a:t>
            </a:r>
          </a:p>
          <a:p>
            <a:pPr lvl="1"/>
            <a:r>
              <a:rPr lang="en-GB" dirty="0" smtClean="0"/>
              <a:t>Risk likely to be with local auth.  </a:t>
            </a:r>
            <a:endParaRPr lang="en-GB" dirty="0"/>
          </a:p>
        </p:txBody>
      </p:sp>
      <p:pic>
        <p:nvPicPr>
          <p:cNvPr id="5" name="Content Placeholder 4" descr="Entrance Atrium Oct 20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49422"/>
            <a:ext cx="4038600" cy="356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8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infrastructure levy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320480" cy="48295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Example: </a:t>
            </a:r>
            <a:r>
              <a:rPr lang="en-GB" dirty="0" err="1" smtClean="0"/>
              <a:t>Crossrail</a:t>
            </a:r>
            <a:r>
              <a:rPr lang="en-GB" dirty="0" smtClean="0"/>
              <a:t>*, London</a:t>
            </a:r>
          </a:p>
          <a:p>
            <a:r>
              <a:rPr lang="en-GB" dirty="0" smtClean="0"/>
              <a:t>Funding: Government, private sector, local authority</a:t>
            </a:r>
          </a:p>
          <a:p>
            <a:r>
              <a:rPr lang="en-GB" dirty="0" smtClean="0"/>
              <a:t>Payback and justification: business (BRS) and econ/social benefits</a:t>
            </a:r>
          </a:p>
          <a:p>
            <a:r>
              <a:rPr lang="en-GB" dirty="0" smtClean="0"/>
              <a:t>Risk: limited/sunk </a:t>
            </a:r>
            <a:r>
              <a:rPr lang="en-GB" dirty="0" smtClean="0"/>
              <a:t>cost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*multiple funding structure         </a:t>
            </a:r>
          </a:p>
        </p:txBody>
      </p:sp>
      <p:pic>
        <p:nvPicPr>
          <p:cNvPr id="2052" name="Picture 4" descr="Picture of Phyllis, Crossrail's first TBM to launch">
            <a:hlinkClick r:id="rId2" tooltip="Crossrail - Celebrating the last 60 years in transport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21088"/>
            <a:ext cx="5234186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1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 (Section106) </a:t>
            </a:r>
            <a:r>
              <a:rPr lang="en-GB" dirty="0" smtClean="0"/>
              <a:t>agreement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Example: King’s Cross, London</a:t>
            </a:r>
          </a:p>
          <a:p>
            <a:r>
              <a:rPr lang="en-GB" dirty="0" smtClean="0"/>
              <a:t>Scale: </a:t>
            </a:r>
            <a:r>
              <a:rPr lang="en-GB" dirty="0" smtClean="0"/>
              <a:t>signif</a:t>
            </a:r>
            <a:r>
              <a:rPr lang="en-GB" dirty="0" smtClean="0"/>
              <a:t>icant</a:t>
            </a:r>
            <a:endParaRPr lang="en-GB" dirty="0" smtClean="0"/>
          </a:p>
          <a:p>
            <a:r>
              <a:rPr lang="en-GB" dirty="0" smtClean="0"/>
              <a:t>Funding: developer</a:t>
            </a:r>
          </a:p>
          <a:p>
            <a:r>
              <a:rPr lang="en-GB" dirty="0" smtClean="0"/>
              <a:t>Risk: developer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481" y="2060848"/>
            <a:ext cx="4104456" cy="3240360"/>
          </a:xfrm>
        </p:spPr>
      </p:pic>
    </p:spTree>
    <p:extLst>
      <p:ext uri="{BB962C8B-B14F-4D97-AF65-F5344CB8AC3E}">
        <p14:creationId xmlns:p14="http://schemas.microsoft.com/office/powerpoint/2010/main" val="17190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Finance </a:t>
            </a:r>
            <a:r>
              <a:rPr lang="en-GB" dirty="0" smtClean="0"/>
              <a:t>Initiative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Example: Edinburgh Royal Infirmary</a:t>
            </a:r>
          </a:p>
          <a:p>
            <a:r>
              <a:rPr lang="en-GB" dirty="0" smtClean="0"/>
              <a:t>Scale: £190 M</a:t>
            </a:r>
          </a:p>
          <a:p>
            <a:r>
              <a:rPr lang="en-GB" dirty="0" smtClean="0"/>
              <a:t>Funding: private sector</a:t>
            </a:r>
          </a:p>
          <a:p>
            <a:r>
              <a:rPr lang="en-GB" dirty="0" smtClean="0"/>
              <a:t>Risk: private sector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502" y="2420888"/>
            <a:ext cx="4038252" cy="4038252"/>
          </a:xfrm>
        </p:spPr>
      </p:pic>
    </p:spTree>
    <p:extLst>
      <p:ext uri="{BB962C8B-B14F-4D97-AF65-F5344CB8AC3E}">
        <p14:creationId xmlns:p14="http://schemas.microsoft.com/office/powerpoint/2010/main" val="8720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Estate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Example: Canary Wharf</a:t>
            </a:r>
          </a:p>
          <a:p>
            <a:r>
              <a:rPr lang="en-GB" dirty="0" smtClean="0"/>
              <a:t>Scale: significant</a:t>
            </a:r>
          </a:p>
          <a:p>
            <a:r>
              <a:rPr lang="en-GB" dirty="0" smtClean="0"/>
              <a:t>Funding: developer  </a:t>
            </a:r>
          </a:p>
          <a:p>
            <a:r>
              <a:rPr lang="en-GB" dirty="0" smtClean="0"/>
              <a:t>Risk: developer</a:t>
            </a:r>
          </a:p>
          <a:p>
            <a:r>
              <a:rPr lang="en-GB" dirty="0" smtClean="0"/>
              <a:t>Developer benefits fully from value enhancement</a:t>
            </a:r>
            <a:endParaRPr lang="en-GB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37" y="2492896"/>
            <a:ext cx="4562576" cy="3528392"/>
          </a:xfrm>
        </p:spPr>
      </p:pic>
    </p:spTree>
    <p:extLst>
      <p:ext uri="{BB962C8B-B14F-4D97-AF65-F5344CB8AC3E}">
        <p14:creationId xmlns:p14="http://schemas.microsoft.com/office/powerpoint/2010/main" val="11170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Funding and risk matrix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730043"/>
              </p:ext>
            </p:extLst>
          </p:nvPr>
        </p:nvGraphicFramePr>
        <p:xfrm>
          <a:off x="1263650" y="1482725"/>
          <a:ext cx="646747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6162376" imgH="4593361" progId="Word.Document.12">
                  <p:embed/>
                </p:oleObj>
              </mc:Choice>
              <mc:Fallback>
                <p:oleObj name="Document" r:id="rId3" imgW="6162376" imgH="45933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650" y="1482725"/>
                        <a:ext cx="646747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77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UK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Business improvement districts</a:t>
            </a:r>
          </a:p>
          <a:p>
            <a:r>
              <a:rPr lang="en-GB" dirty="0" smtClean="0"/>
              <a:t>Local asset backed vehicles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“Prime” Property</a:t>
            </a:r>
            <a:endParaRPr lang="en-GB" dirty="0"/>
          </a:p>
        </p:txBody>
      </p:sp>
      <p:pic>
        <p:nvPicPr>
          <p:cNvPr id="3074" name="Picture 2" descr="http://canmore.rcahms.gov.uk/images/l/DP012675/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0800" y="1600200"/>
            <a:ext cx="65024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67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Kinnaird Park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Existing	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81388457"/>
              </p:ext>
            </p:extLst>
          </p:nvPr>
        </p:nvGraphicFramePr>
        <p:xfrm>
          <a:off x="457200" y="2438400"/>
          <a:ext cx="39322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196611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97" marR="88997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97" marR="889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Parking</a:t>
                      </a:r>
                      <a:endParaRPr lang="en-GB" dirty="0"/>
                    </a:p>
                  </a:txBody>
                  <a:tcPr marL="88997" marR="8899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Shops</a:t>
                      </a:r>
                      <a:endParaRPr lang="en-GB" dirty="0"/>
                    </a:p>
                  </a:txBody>
                  <a:tcPr marL="88997" marR="88997"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97" marR="88997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97" marR="88997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I</a:t>
            </a:r>
            <a:r>
              <a:rPr lang="en-GB" dirty="0" smtClean="0"/>
              <a:t>nfrastructure opportunities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46665920"/>
              </p:ext>
            </p:extLst>
          </p:nvPr>
        </p:nvGraphicFramePr>
        <p:xfrm>
          <a:off x="4754563" y="2438400"/>
          <a:ext cx="39322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196611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62" marR="88962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solar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L="88962" marR="88962"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8962" marR="88962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housing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L="88962" marR="889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Green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space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L="88962" marR="88962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shops</a:t>
                      </a:r>
                      <a:endParaRPr lang="en-GB" dirty="0"/>
                    </a:p>
                  </a:txBody>
                  <a:tcPr marL="88962" marR="88962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parking</a:t>
                      </a:r>
                      <a:endParaRPr lang="en-GB" dirty="0"/>
                    </a:p>
                  </a:txBody>
                  <a:tcPr marL="88962" marR="88962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Infrastructure  </a:t>
            </a:r>
            <a:r>
              <a:rPr lang="en-GB" dirty="0" smtClean="0"/>
              <a:t>definitions and parameters </a:t>
            </a:r>
          </a:p>
          <a:p>
            <a:r>
              <a:rPr lang="en-GB" dirty="0" smtClean="0"/>
              <a:t>relationship  with development  </a:t>
            </a:r>
          </a:p>
          <a:p>
            <a:r>
              <a:rPr lang="en-GB" dirty="0" smtClean="0"/>
              <a:t>Key UK delivery models with examples</a:t>
            </a:r>
          </a:p>
          <a:p>
            <a:r>
              <a:rPr lang="en-GB" dirty="0" smtClean="0"/>
              <a:t>What are Attributes matrix: time/risk/cost/phasing/fundability</a:t>
            </a:r>
          </a:p>
          <a:p>
            <a:r>
              <a:rPr lang="en-GB" dirty="0" smtClean="0"/>
              <a:t>Matrix of funding and risk</a:t>
            </a:r>
            <a:endParaRPr lang="en-GB" dirty="0" smtClean="0"/>
          </a:p>
          <a:p>
            <a:r>
              <a:rPr lang="en-GB" dirty="0" smtClean="0"/>
              <a:t>Future challenges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5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Edinburgh Conference Centre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 smtClean="0"/>
              <a:t>final piece……….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….but 25 years in the making.</a:t>
            </a:r>
            <a:endParaRPr lang="en-GB" dirty="0"/>
          </a:p>
        </p:txBody>
      </p:sp>
      <p:pic>
        <p:nvPicPr>
          <p:cNvPr id="1026" name="Picture 2" descr="E:\BlackBerry\pictures\conference centre site 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445568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08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Come back in 2014 and catch the tram!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1" name="Picture 3" descr="E:\BlackBerry\pictures\IMG00115-20110621-0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1340768"/>
            <a:ext cx="8128000" cy="533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0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Infrastructure defined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…………………. </a:t>
            </a:r>
            <a:r>
              <a:rPr lang="en-GB" dirty="0"/>
              <a:t>the technical structures that support a society, such as roads, water supply, sewers, electrical grids, telecommunications, and so forth, and can be defined as "the physical components of </a:t>
            </a:r>
            <a:r>
              <a:rPr lang="en-GB" b="1" dirty="0"/>
              <a:t>interrelated systems</a:t>
            </a:r>
            <a:r>
              <a:rPr lang="en-GB" dirty="0"/>
              <a:t> providing commodities and services essential to enable, sustain, or enhance societal living conditions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endParaRPr lang="en-GB" sz="2600" i="1" dirty="0" smtClean="0"/>
          </a:p>
          <a:p>
            <a:pPr marL="0" indent="0" algn="r">
              <a:buNone/>
            </a:pPr>
            <a:r>
              <a:rPr lang="en-GB" sz="2600" i="1" dirty="0" smtClean="0"/>
              <a:t>Fulmer, Jeffrey (2009). "What in the world is infrastructure?”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8383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Infrastructure types and relevance to development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25196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0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 dependence?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99502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1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Infrastructure </a:t>
            </a:r>
            <a:r>
              <a:rPr lang="en-GB" dirty="0" smtClean="0"/>
              <a:t>in </a:t>
            </a:r>
            <a:r>
              <a:rPr lang="en-GB" dirty="0" smtClean="0"/>
              <a:t>relation to development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62172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8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300" dirty="0" smtClean="0"/>
              <a:t>Going Dutch…..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but with boats, buses, bikes, trams, trains, </a:t>
            </a:r>
            <a:r>
              <a:rPr lang="en-GB" sz="3100" dirty="0"/>
              <a:t>u</a:t>
            </a:r>
            <a:r>
              <a:rPr lang="en-GB" sz="3100" dirty="0" smtClean="0"/>
              <a:t>nderground</a:t>
            </a:r>
            <a:endParaRPr lang="en-GB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152650"/>
            <a:ext cx="5715000" cy="3771900"/>
          </a:xfrm>
        </p:spPr>
      </p:pic>
    </p:spTree>
    <p:extLst>
      <p:ext uri="{BB962C8B-B14F-4D97-AF65-F5344CB8AC3E}">
        <p14:creationId xmlns:p14="http://schemas.microsoft.com/office/powerpoint/2010/main" val="18699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 </a:t>
            </a:r>
            <a:r>
              <a:rPr lang="en-GB" dirty="0" smtClean="0"/>
              <a:t>spatial contexts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Spatial </a:t>
            </a:r>
          </a:p>
          <a:p>
            <a:r>
              <a:rPr lang="en-GB" dirty="0" smtClean="0"/>
              <a:t>Point		e.g. building</a:t>
            </a:r>
            <a:endParaRPr lang="en-GB" dirty="0" smtClean="0"/>
          </a:p>
          <a:p>
            <a:r>
              <a:rPr lang="en-GB" dirty="0" smtClean="0"/>
              <a:t>Area		e.g. town</a:t>
            </a:r>
            <a:endParaRPr lang="en-GB" dirty="0"/>
          </a:p>
          <a:p>
            <a:r>
              <a:rPr lang="en-GB" dirty="0" smtClean="0"/>
              <a:t>band 	e.g</a:t>
            </a:r>
            <a:r>
              <a:rPr lang="en-GB" dirty="0" smtClean="0"/>
              <a:t>. motorway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302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Development and infrastructure</a:t>
            </a:r>
            <a:br>
              <a:rPr lang="en-GB" dirty="0" smtClean="0"/>
            </a:br>
            <a:r>
              <a:rPr lang="en-GB" dirty="0" smtClean="0"/>
              <a:t>the Parallels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Construction cost focussed</a:t>
            </a:r>
          </a:p>
          <a:p>
            <a:r>
              <a:rPr lang="en-GB" dirty="0" smtClean="0"/>
              <a:t>Deficit financing character</a:t>
            </a:r>
          </a:p>
          <a:p>
            <a:r>
              <a:rPr lang="en-GB" dirty="0" smtClean="0"/>
              <a:t>Long term</a:t>
            </a:r>
          </a:p>
          <a:p>
            <a:r>
              <a:rPr lang="en-GB" dirty="0" smtClean="0"/>
              <a:t>Form capital asset class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5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1857</TotalTime>
  <Words>414</Words>
  <Application>Microsoft Office PowerPoint</Application>
  <PresentationFormat>On-screen Show (4:3)</PresentationFormat>
  <Paragraphs>101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Clarity</vt:lpstr>
      <vt:lpstr>Word 2007 Document</vt:lpstr>
      <vt:lpstr>ERES 2012   Infrastructure and development</vt:lpstr>
      <vt:lpstr>Agenda </vt:lpstr>
      <vt:lpstr>Infrastructure defined </vt:lpstr>
      <vt:lpstr>Infrastructure types and relevance to development</vt:lpstr>
      <vt:lpstr>Infrastructure dependence? </vt:lpstr>
      <vt:lpstr>Infrastructure in relation to development</vt:lpstr>
      <vt:lpstr>Going Dutch….. but with boats, buses, bikes, trams, trains, underground</vt:lpstr>
      <vt:lpstr>Infrastructure spatial contexts </vt:lpstr>
      <vt:lpstr>Development and infrastructure the Parallels </vt:lpstr>
      <vt:lpstr>Section 106 agreement (planning)</vt:lpstr>
      <vt:lpstr>Tax Increment Finance</vt:lpstr>
      <vt:lpstr>Community infrastructure levy</vt:lpstr>
      <vt:lpstr>Planning (Section106) agreement</vt:lpstr>
      <vt:lpstr>Private Finance Initiative</vt:lpstr>
      <vt:lpstr>Single Estate Strategy</vt:lpstr>
      <vt:lpstr>Funding and risk matrix</vt:lpstr>
      <vt:lpstr>Other UK techniques</vt:lpstr>
      <vt:lpstr>“Prime” Property</vt:lpstr>
      <vt:lpstr>Kinnaird Park</vt:lpstr>
      <vt:lpstr>Edinburgh Conference Centre The final piece……….</vt:lpstr>
      <vt:lpstr>Come back in 2014 and catch the tram!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Infrastructure futures</dc:title>
  <dc:creator>test</dc:creator>
  <cp:lastModifiedBy>cje</cp:lastModifiedBy>
  <cp:revision>41</cp:revision>
  <cp:lastPrinted>2012-06-13T09:22:09Z</cp:lastPrinted>
  <dcterms:created xsi:type="dcterms:W3CDTF">2011-06-23T08:41:20Z</dcterms:created>
  <dcterms:modified xsi:type="dcterms:W3CDTF">2012-06-14T00:05:14Z</dcterms:modified>
</cp:coreProperties>
</file>