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0" r:id="rId6"/>
    <p:sldId id="261" r:id="rId7"/>
    <p:sldId id="262" r:id="rId8"/>
    <p:sldId id="263" r:id="rId9"/>
    <p:sldId id="264" r:id="rId10"/>
  </p:sldIdLst>
  <p:sldSz cx="9144000" cy="6858000" type="screen4x3"/>
  <p:notesSz cx="6669088" cy="9926638"/>
  <p:embeddedFontLst>
    <p:embeddedFont>
      <p:font typeface="Rdg Vesta" pitchFamily="2" charset="0"/>
      <p:regular r:id="rId13"/>
      <p:bold r:id="rId14"/>
      <p:italic r:id="rId15"/>
      <p:boldItalic r:id="rId16"/>
    </p:embeddedFont>
  </p:embeddedFontLst>
  <p:defaultTextStyle>
    <a:defPPr>
      <a:defRPr lang="en-GB"/>
    </a:defPPr>
    <a:lvl1pPr algn="ctr" rtl="0" fontAlgn="base">
      <a:spcBef>
        <a:spcPct val="0"/>
      </a:spcBef>
      <a:spcAft>
        <a:spcPct val="0"/>
      </a:spcAft>
      <a:defRPr sz="2400" kern="1200">
        <a:solidFill>
          <a:schemeClr val="tx1"/>
        </a:solidFill>
        <a:latin typeface="Rdg Vesta" pitchFamily="2" charset="0"/>
        <a:ea typeface="+mn-ea"/>
        <a:cs typeface="+mn-cs"/>
      </a:defRPr>
    </a:lvl1pPr>
    <a:lvl2pPr marL="457200" algn="ctr" rtl="0" fontAlgn="base">
      <a:spcBef>
        <a:spcPct val="0"/>
      </a:spcBef>
      <a:spcAft>
        <a:spcPct val="0"/>
      </a:spcAft>
      <a:defRPr sz="2400" kern="1200">
        <a:solidFill>
          <a:schemeClr val="tx1"/>
        </a:solidFill>
        <a:latin typeface="Rdg Vesta" pitchFamily="2" charset="0"/>
        <a:ea typeface="+mn-ea"/>
        <a:cs typeface="+mn-cs"/>
      </a:defRPr>
    </a:lvl2pPr>
    <a:lvl3pPr marL="914400" algn="ctr" rtl="0" fontAlgn="base">
      <a:spcBef>
        <a:spcPct val="0"/>
      </a:spcBef>
      <a:spcAft>
        <a:spcPct val="0"/>
      </a:spcAft>
      <a:defRPr sz="2400" kern="1200">
        <a:solidFill>
          <a:schemeClr val="tx1"/>
        </a:solidFill>
        <a:latin typeface="Rdg Vesta" pitchFamily="2" charset="0"/>
        <a:ea typeface="+mn-ea"/>
        <a:cs typeface="+mn-cs"/>
      </a:defRPr>
    </a:lvl3pPr>
    <a:lvl4pPr marL="1371600" algn="ctr" rtl="0" fontAlgn="base">
      <a:spcBef>
        <a:spcPct val="0"/>
      </a:spcBef>
      <a:spcAft>
        <a:spcPct val="0"/>
      </a:spcAft>
      <a:defRPr sz="2400" kern="1200">
        <a:solidFill>
          <a:schemeClr val="tx1"/>
        </a:solidFill>
        <a:latin typeface="Rdg Vesta" pitchFamily="2" charset="0"/>
        <a:ea typeface="+mn-ea"/>
        <a:cs typeface="+mn-cs"/>
      </a:defRPr>
    </a:lvl4pPr>
    <a:lvl5pPr marL="1828800" algn="ctr" rtl="0" fontAlgn="base">
      <a:spcBef>
        <a:spcPct val="0"/>
      </a:spcBef>
      <a:spcAft>
        <a:spcPct val="0"/>
      </a:spcAft>
      <a:defRPr sz="2400" kern="1200">
        <a:solidFill>
          <a:schemeClr val="tx1"/>
        </a:solidFill>
        <a:latin typeface="Rdg Vesta" pitchFamily="2" charset="0"/>
        <a:ea typeface="+mn-ea"/>
        <a:cs typeface="+mn-cs"/>
      </a:defRPr>
    </a:lvl5pPr>
    <a:lvl6pPr marL="2286000" algn="l" defTabSz="914400" rtl="0" eaLnBrk="1" latinLnBrk="0" hangingPunct="1">
      <a:defRPr sz="2400" kern="1200">
        <a:solidFill>
          <a:schemeClr val="tx1"/>
        </a:solidFill>
        <a:latin typeface="Rdg Vesta" pitchFamily="2" charset="0"/>
        <a:ea typeface="+mn-ea"/>
        <a:cs typeface="+mn-cs"/>
      </a:defRPr>
    </a:lvl6pPr>
    <a:lvl7pPr marL="2743200" algn="l" defTabSz="914400" rtl="0" eaLnBrk="1" latinLnBrk="0" hangingPunct="1">
      <a:defRPr sz="2400" kern="1200">
        <a:solidFill>
          <a:schemeClr val="tx1"/>
        </a:solidFill>
        <a:latin typeface="Rdg Vesta" pitchFamily="2" charset="0"/>
        <a:ea typeface="+mn-ea"/>
        <a:cs typeface="+mn-cs"/>
      </a:defRPr>
    </a:lvl7pPr>
    <a:lvl8pPr marL="3200400" algn="l" defTabSz="914400" rtl="0" eaLnBrk="1" latinLnBrk="0" hangingPunct="1">
      <a:defRPr sz="2400" kern="1200">
        <a:solidFill>
          <a:schemeClr val="tx1"/>
        </a:solidFill>
        <a:latin typeface="Rdg Vesta" pitchFamily="2" charset="0"/>
        <a:ea typeface="+mn-ea"/>
        <a:cs typeface="+mn-cs"/>
      </a:defRPr>
    </a:lvl8pPr>
    <a:lvl9pPr marL="3657600" algn="l" defTabSz="914400" rtl="0" eaLnBrk="1" latinLnBrk="0" hangingPunct="1">
      <a:defRPr sz="2400" kern="1200">
        <a:solidFill>
          <a:schemeClr val="tx1"/>
        </a:solidFill>
        <a:latin typeface="Rdg Vesta" pitchFamily="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99A1"/>
    <a:srgbClr val="BF0071"/>
    <a:srgbClr val="7EAF35"/>
    <a:srgbClr val="F3F3F3"/>
    <a:srgbClr val="F0F0F0"/>
    <a:srgbClr val="EEEEEE"/>
    <a:srgbClr val="FDFDFD"/>
    <a:srgbClr val="F8F8F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80" autoAdjust="0"/>
    <p:restoredTop sz="95940" autoAdjust="0"/>
  </p:normalViewPr>
  <p:slideViewPr>
    <p:cSldViewPr>
      <p:cViewPr varScale="1">
        <p:scale>
          <a:sx n="101" d="100"/>
          <a:sy n="101" d="100"/>
        </p:scale>
        <p:origin x="-30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12C3AFF-D737-45A9-B458-493A2FC1446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088BB6CC-B4A0-415A-8330-93905265E7F4}">
      <dgm:prSet phldrT="[Text]"/>
      <dgm:spPr/>
      <dgm:t>
        <a:bodyPr/>
        <a:lstStyle/>
        <a:p>
          <a:r>
            <a:rPr lang="en-GB" dirty="0" smtClean="0"/>
            <a:t>Due process</a:t>
          </a:r>
          <a:endParaRPr lang="en-GB" dirty="0"/>
        </a:p>
      </dgm:t>
    </dgm:pt>
    <dgm:pt modelId="{503D4828-E09C-45A0-BF0C-D8C3EEE72C0E}" type="parTrans" cxnId="{7AF202D7-C9FE-4F34-8C5E-C12C3E75E8DE}">
      <dgm:prSet/>
      <dgm:spPr/>
      <dgm:t>
        <a:bodyPr/>
        <a:lstStyle/>
        <a:p>
          <a:endParaRPr lang="en-GB"/>
        </a:p>
      </dgm:t>
    </dgm:pt>
    <dgm:pt modelId="{05A806E6-A16A-4D0E-862B-EE8F7A17E205}" type="sibTrans" cxnId="{7AF202D7-C9FE-4F34-8C5E-C12C3E75E8DE}">
      <dgm:prSet/>
      <dgm:spPr/>
      <dgm:t>
        <a:bodyPr/>
        <a:lstStyle/>
        <a:p>
          <a:endParaRPr lang="en-GB"/>
        </a:p>
      </dgm:t>
    </dgm:pt>
    <dgm:pt modelId="{979F16A6-534F-4B21-8ED7-D4FECCFF2CD2}">
      <dgm:prSet phldrT="[Text]" custT="1"/>
      <dgm:spPr/>
      <dgm:t>
        <a:bodyPr/>
        <a:lstStyle/>
        <a:p>
          <a:r>
            <a:rPr lang="en-GB" sz="1700" dirty="0" smtClean="0"/>
            <a:t>Inclusivity of  development</a:t>
          </a:r>
          <a:endParaRPr lang="en-GB" sz="1700" dirty="0"/>
        </a:p>
      </dgm:t>
    </dgm:pt>
    <dgm:pt modelId="{B391361D-2748-4906-BE2E-99B198B9E366}" type="parTrans" cxnId="{92879B5D-5F08-4C9B-8311-70D4794F0233}">
      <dgm:prSet/>
      <dgm:spPr/>
      <dgm:t>
        <a:bodyPr/>
        <a:lstStyle/>
        <a:p>
          <a:endParaRPr lang="en-GB"/>
        </a:p>
      </dgm:t>
    </dgm:pt>
    <dgm:pt modelId="{B9BAFE20-3D35-4531-A01D-B4386D98B1D0}" type="sibTrans" cxnId="{92879B5D-5F08-4C9B-8311-70D4794F0233}">
      <dgm:prSet/>
      <dgm:spPr/>
      <dgm:t>
        <a:bodyPr/>
        <a:lstStyle/>
        <a:p>
          <a:endParaRPr lang="en-GB"/>
        </a:p>
      </dgm:t>
    </dgm:pt>
    <dgm:pt modelId="{8EF9CD0D-57B6-40AD-8A21-519E98F6E778}">
      <dgm:prSet phldrT="[Text]"/>
      <dgm:spPr/>
      <dgm:t>
        <a:bodyPr/>
        <a:lstStyle/>
        <a:p>
          <a:r>
            <a:rPr lang="en-GB" dirty="0" smtClean="0"/>
            <a:t>Success</a:t>
          </a:r>
          <a:endParaRPr lang="en-GB" dirty="0"/>
        </a:p>
      </dgm:t>
    </dgm:pt>
    <dgm:pt modelId="{FD2C08B8-ECCA-414F-87E6-8A1039A5B772}" type="parTrans" cxnId="{539C97A9-E249-45C2-99B6-87809D103768}">
      <dgm:prSet/>
      <dgm:spPr/>
      <dgm:t>
        <a:bodyPr/>
        <a:lstStyle/>
        <a:p>
          <a:endParaRPr lang="en-GB"/>
        </a:p>
      </dgm:t>
    </dgm:pt>
    <dgm:pt modelId="{16AAE6A4-7BC3-4991-A533-1527AE8464AD}" type="sibTrans" cxnId="{539C97A9-E249-45C2-99B6-87809D103768}">
      <dgm:prSet/>
      <dgm:spPr/>
      <dgm:t>
        <a:bodyPr/>
        <a:lstStyle/>
        <a:p>
          <a:endParaRPr lang="en-GB"/>
        </a:p>
      </dgm:t>
    </dgm:pt>
    <dgm:pt modelId="{B41B5C2F-464E-4055-9DFE-DF6347F45AFE}">
      <dgm:prSet phldrT="[Text]"/>
      <dgm:spPr/>
      <dgm:t>
        <a:bodyPr/>
        <a:lstStyle/>
        <a:p>
          <a:r>
            <a:rPr lang="en-GB" dirty="0" smtClean="0"/>
            <a:t>Extent to which it achieves objectives</a:t>
          </a:r>
          <a:endParaRPr lang="en-GB" dirty="0"/>
        </a:p>
      </dgm:t>
    </dgm:pt>
    <dgm:pt modelId="{CB7C101F-B61B-4B54-85E7-81A6D2453548}" type="parTrans" cxnId="{E9A33ABB-6570-4C11-9E86-B0A1BD4AEBA2}">
      <dgm:prSet/>
      <dgm:spPr/>
      <dgm:t>
        <a:bodyPr/>
        <a:lstStyle/>
        <a:p>
          <a:endParaRPr lang="en-GB"/>
        </a:p>
      </dgm:t>
    </dgm:pt>
    <dgm:pt modelId="{0BD5E7A3-C472-4D66-B8DB-9BFE84A0E24D}" type="sibTrans" cxnId="{E9A33ABB-6570-4C11-9E86-B0A1BD4AEBA2}">
      <dgm:prSet/>
      <dgm:spPr/>
      <dgm:t>
        <a:bodyPr/>
        <a:lstStyle/>
        <a:p>
          <a:endParaRPr lang="en-GB"/>
        </a:p>
      </dgm:t>
    </dgm:pt>
    <dgm:pt modelId="{F2E961FA-FFD4-4B8E-A0E7-4C7AAD413ABA}">
      <dgm:prSet phldrT="[Text]"/>
      <dgm:spPr/>
      <dgm:t>
        <a:bodyPr/>
        <a:lstStyle/>
        <a:p>
          <a:r>
            <a:rPr lang="en-GB" dirty="0" smtClean="0"/>
            <a:t>Nature of monitoring mechanisms</a:t>
          </a:r>
          <a:endParaRPr lang="en-GB" dirty="0"/>
        </a:p>
      </dgm:t>
    </dgm:pt>
    <dgm:pt modelId="{556CD3B4-CC05-40DF-BF29-C6DF6DEE34D9}" type="parTrans" cxnId="{4C8C231D-EA46-46D6-B7A9-4EE0194D2621}">
      <dgm:prSet/>
      <dgm:spPr/>
      <dgm:t>
        <a:bodyPr/>
        <a:lstStyle/>
        <a:p>
          <a:endParaRPr lang="en-GB"/>
        </a:p>
      </dgm:t>
    </dgm:pt>
    <dgm:pt modelId="{86E12708-AEAB-4BF7-B93A-D94F468E126B}" type="sibTrans" cxnId="{4C8C231D-EA46-46D6-B7A9-4EE0194D2621}">
      <dgm:prSet/>
      <dgm:spPr/>
      <dgm:t>
        <a:bodyPr/>
        <a:lstStyle/>
        <a:p>
          <a:endParaRPr lang="en-GB"/>
        </a:p>
      </dgm:t>
    </dgm:pt>
    <dgm:pt modelId="{937FCA19-BC43-47D6-A618-A86F27E74F33}">
      <dgm:prSet phldrT="[Text]"/>
      <dgm:spPr/>
      <dgm:t>
        <a:bodyPr/>
        <a:lstStyle/>
        <a:p>
          <a:r>
            <a:rPr lang="en-GB" dirty="0" smtClean="0"/>
            <a:t>Alternative approaches</a:t>
          </a:r>
          <a:endParaRPr lang="en-GB" dirty="0"/>
        </a:p>
      </dgm:t>
    </dgm:pt>
    <dgm:pt modelId="{75B6B661-03FD-4534-B9BF-064F113C282E}" type="parTrans" cxnId="{34D654A1-60E2-4D87-B790-1F60FD9E2D66}">
      <dgm:prSet/>
      <dgm:spPr/>
      <dgm:t>
        <a:bodyPr/>
        <a:lstStyle/>
        <a:p>
          <a:endParaRPr lang="en-GB"/>
        </a:p>
      </dgm:t>
    </dgm:pt>
    <dgm:pt modelId="{6E3FB993-E08C-4E5E-AEEB-490E1F7B597F}" type="sibTrans" cxnId="{34D654A1-60E2-4D87-B790-1F60FD9E2D66}">
      <dgm:prSet/>
      <dgm:spPr/>
      <dgm:t>
        <a:bodyPr/>
        <a:lstStyle/>
        <a:p>
          <a:endParaRPr lang="en-GB"/>
        </a:p>
      </dgm:t>
    </dgm:pt>
    <dgm:pt modelId="{95ABDA08-42F3-4D0B-9C4A-F7B062942E1C}">
      <dgm:prSet phldrT="[Text]"/>
      <dgm:spPr/>
      <dgm:t>
        <a:bodyPr/>
        <a:lstStyle/>
        <a:p>
          <a:r>
            <a:rPr lang="en-GB" dirty="0" smtClean="0"/>
            <a:t>Adequacy of sanctions</a:t>
          </a:r>
          <a:endParaRPr lang="en-GB" dirty="0"/>
        </a:p>
      </dgm:t>
    </dgm:pt>
    <dgm:pt modelId="{C5AC823F-EA9A-4B6C-B296-FF87541ADF36}" type="parTrans" cxnId="{90020376-39E1-4E15-819F-435667C77F0B}">
      <dgm:prSet/>
      <dgm:spPr/>
      <dgm:t>
        <a:bodyPr/>
        <a:lstStyle/>
        <a:p>
          <a:endParaRPr lang="en-GB"/>
        </a:p>
      </dgm:t>
    </dgm:pt>
    <dgm:pt modelId="{41AFB6E4-A8AC-489F-A1E0-736FECD1B36C}" type="sibTrans" cxnId="{90020376-39E1-4E15-819F-435667C77F0B}">
      <dgm:prSet/>
      <dgm:spPr/>
      <dgm:t>
        <a:bodyPr/>
        <a:lstStyle/>
        <a:p>
          <a:endParaRPr lang="en-GB"/>
        </a:p>
      </dgm:t>
    </dgm:pt>
    <dgm:pt modelId="{B95AC09D-0901-43A2-86E4-02E65753B598}">
      <dgm:prSet/>
      <dgm:spPr/>
      <dgm:t>
        <a:bodyPr/>
        <a:lstStyle/>
        <a:p>
          <a:r>
            <a:rPr lang="en-GB" dirty="0" smtClean="0"/>
            <a:t>Relevance</a:t>
          </a:r>
          <a:endParaRPr lang="en-GB" dirty="0"/>
        </a:p>
      </dgm:t>
    </dgm:pt>
    <dgm:pt modelId="{9C6CA1F8-DECF-49D1-9E5F-DF0C6E8696B0}" type="parTrans" cxnId="{2C5EC9F1-C01B-477E-9324-5A9E2ED759E6}">
      <dgm:prSet/>
      <dgm:spPr/>
      <dgm:t>
        <a:bodyPr/>
        <a:lstStyle/>
        <a:p>
          <a:endParaRPr lang="en-GB"/>
        </a:p>
      </dgm:t>
    </dgm:pt>
    <dgm:pt modelId="{7219B730-967B-4BF4-9B9F-D99C5BABEE69}" type="sibTrans" cxnId="{2C5EC9F1-C01B-477E-9324-5A9E2ED759E6}">
      <dgm:prSet/>
      <dgm:spPr/>
      <dgm:t>
        <a:bodyPr/>
        <a:lstStyle/>
        <a:p>
          <a:endParaRPr lang="en-GB"/>
        </a:p>
      </dgm:t>
    </dgm:pt>
    <dgm:pt modelId="{A4585A00-DF57-4B89-90E9-5A866E479F4B}">
      <dgm:prSet/>
      <dgm:spPr/>
      <dgm:t>
        <a:bodyPr/>
        <a:lstStyle/>
        <a:p>
          <a:r>
            <a:rPr lang="en-GB" dirty="0" smtClean="0"/>
            <a:t>Whether it addresses a fundamental  problem</a:t>
          </a:r>
          <a:endParaRPr lang="en-GB" dirty="0"/>
        </a:p>
      </dgm:t>
    </dgm:pt>
    <dgm:pt modelId="{56E160E2-F547-4308-8F7F-8E460D2438B2}" type="parTrans" cxnId="{5D85B315-9CD5-4809-BB76-98747E50B9BB}">
      <dgm:prSet/>
      <dgm:spPr/>
      <dgm:t>
        <a:bodyPr/>
        <a:lstStyle/>
        <a:p>
          <a:endParaRPr lang="en-GB"/>
        </a:p>
      </dgm:t>
    </dgm:pt>
    <dgm:pt modelId="{9CD64E48-0AF1-49CB-9311-0C4F3071D377}" type="sibTrans" cxnId="{5D85B315-9CD5-4809-BB76-98747E50B9BB}">
      <dgm:prSet/>
      <dgm:spPr/>
      <dgm:t>
        <a:bodyPr/>
        <a:lstStyle/>
        <a:p>
          <a:endParaRPr lang="en-GB"/>
        </a:p>
      </dgm:t>
    </dgm:pt>
    <dgm:pt modelId="{750F115A-216B-4552-A3FA-CEF4F78A99F2}">
      <dgm:prSet phldrT="[Text]" custT="1"/>
      <dgm:spPr/>
      <dgm:t>
        <a:bodyPr/>
        <a:lstStyle/>
        <a:p>
          <a:r>
            <a:rPr lang="en-GB" sz="1700" dirty="0" smtClean="0"/>
            <a:t>Fairness of  procedures for monitoring</a:t>
          </a:r>
          <a:endParaRPr lang="en-GB" sz="1700" dirty="0"/>
        </a:p>
      </dgm:t>
    </dgm:pt>
    <dgm:pt modelId="{0C28B8AF-C8D3-453F-A2AD-1C560B9BF315}" type="parTrans" cxnId="{3FC381B3-9717-44EC-AB2C-EB1CC9F7A2F0}">
      <dgm:prSet/>
      <dgm:spPr/>
      <dgm:t>
        <a:bodyPr/>
        <a:lstStyle/>
        <a:p>
          <a:endParaRPr lang="en-GB"/>
        </a:p>
      </dgm:t>
    </dgm:pt>
    <dgm:pt modelId="{464E9E0B-7EB7-4BFF-B2FB-100CB354210B}" type="sibTrans" cxnId="{3FC381B3-9717-44EC-AB2C-EB1CC9F7A2F0}">
      <dgm:prSet/>
      <dgm:spPr/>
      <dgm:t>
        <a:bodyPr/>
        <a:lstStyle/>
        <a:p>
          <a:endParaRPr lang="en-GB"/>
        </a:p>
      </dgm:t>
    </dgm:pt>
    <dgm:pt modelId="{9DF9D0DC-E7FF-4DB2-A1BE-FBFD00A7BF00}">
      <dgm:prSet phldrT="[Text]" custT="1"/>
      <dgm:spPr/>
      <dgm:t>
        <a:bodyPr/>
        <a:lstStyle/>
        <a:p>
          <a:r>
            <a:rPr lang="en-GB" sz="1700" dirty="0" smtClean="0"/>
            <a:t>Fairness of procedures for enforcement</a:t>
          </a:r>
          <a:endParaRPr lang="en-GB" sz="1700" dirty="0"/>
        </a:p>
      </dgm:t>
    </dgm:pt>
    <dgm:pt modelId="{D4478EBC-A111-4DE3-A8DF-12B06D9E8595}" type="parTrans" cxnId="{F185B562-6D7B-470E-B757-F853772AC22D}">
      <dgm:prSet/>
      <dgm:spPr/>
      <dgm:t>
        <a:bodyPr/>
        <a:lstStyle/>
        <a:p>
          <a:endParaRPr lang="en-GB"/>
        </a:p>
      </dgm:t>
    </dgm:pt>
    <dgm:pt modelId="{7C551019-A0B1-4FF3-9369-90714F13BE69}" type="sibTrans" cxnId="{F185B562-6D7B-470E-B757-F853772AC22D}">
      <dgm:prSet/>
      <dgm:spPr/>
      <dgm:t>
        <a:bodyPr/>
        <a:lstStyle/>
        <a:p>
          <a:endParaRPr lang="en-GB"/>
        </a:p>
      </dgm:t>
    </dgm:pt>
    <dgm:pt modelId="{4D574951-BC7A-44A4-A61A-EF3A028EC323}">
      <dgm:prSet phldrT="[Text]" custT="1"/>
      <dgm:spPr/>
      <dgm:t>
        <a:bodyPr/>
        <a:lstStyle/>
        <a:p>
          <a:r>
            <a:rPr lang="en-GB" sz="1700" dirty="0" smtClean="0"/>
            <a:t>Suitability </a:t>
          </a:r>
          <a:r>
            <a:rPr lang="en-GB" sz="1600" dirty="0" smtClean="0"/>
            <a:t> </a:t>
          </a:r>
          <a:r>
            <a:rPr lang="en-GB" sz="1700" dirty="0" smtClean="0"/>
            <a:t>of consequences</a:t>
          </a:r>
          <a:endParaRPr lang="en-GB" sz="1700" dirty="0"/>
        </a:p>
      </dgm:t>
    </dgm:pt>
    <dgm:pt modelId="{82B4D168-1CF0-483D-8F97-16E08A461640}" type="parTrans" cxnId="{3B890421-2B25-4E77-A4DC-D5F53A0DA650}">
      <dgm:prSet/>
      <dgm:spPr/>
      <dgm:t>
        <a:bodyPr/>
        <a:lstStyle/>
        <a:p>
          <a:endParaRPr lang="en-GB"/>
        </a:p>
      </dgm:t>
    </dgm:pt>
    <dgm:pt modelId="{5FCE935D-C881-41DB-8458-F5BCF7A7DF5E}" type="sibTrans" cxnId="{3B890421-2B25-4E77-A4DC-D5F53A0DA650}">
      <dgm:prSet/>
      <dgm:spPr/>
      <dgm:t>
        <a:bodyPr/>
        <a:lstStyle/>
        <a:p>
          <a:endParaRPr lang="en-GB"/>
        </a:p>
      </dgm:t>
    </dgm:pt>
    <dgm:pt modelId="{77F71A2D-D2FD-48F7-A5BF-D0D182CEB3CD}">
      <dgm:prSet phldrT="[Text]"/>
      <dgm:spPr/>
      <dgm:t>
        <a:bodyPr/>
        <a:lstStyle/>
        <a:p>
          <a:r>
            <a:rPr lang="en-GB" dirty="0" smtClean="0"/>
            <a:t>Existence of organisation to administer </a:t>
          </a:r>
          <a:endParaRPr lang="en-GB" dirty="0"/>
        </a:p>
      </dgm:t>
    </dgm:pt>
    <dgm:pt modelId="{7F198DC9-AD7D-412F-8182-179545B8BA88}" type="parTrans" cxnId="{F1C44720-1DEA-4A11-B3E1-548ABEF0ED20}">
      <dgm:prSet/>
      <dgm:spPr/>
      <dgm:t>
        <a:bodyPr/>
        <a:lstStyle/>
        <a:p>
          <a:endParaRPr lang="en-GB"/>
        </a:p>
      </dgm:t>
    </dgm:pt>
    <dgm:pt modelId="{C0E4CEE4-03A6-489E-85E8-4CB79BE5FCBE}" type="sibTrans" cxnId="{F1C44720-1DEA-4A11-B3E1-548ABEF0ED20}">
      <dgm:prSet/>
      <dgm:spPr/>
      <dgm:t>
        <a:bodyPr/>
        <a:lstStyle/>
        <a:p>
          <a:endParaRPr lang="en-GB"/>
        </a:p>
      </dgm:t>
    </dgm:pt>
    <dgm:pt modelId="{6142CC51-DF65-4D77-B8DF-3281D8757328}">
      <dgm:prSet phldrT="[Text]"/>
      <dgm:spPr/>
      <dgm:t>
        <a:bodyPr/>
        <a:lstStyle/>
        <a:p>
          <a:r>
            <a:rPr lang="en-GB" dirty="0" smtClean="0"/>
            <a:t>Extent to which sanctions are in place and used</a:t>
          </a:r>
          <a:endParaRPr lang="en-GB" dirty="0"/>
        </a:p>
      </dgm:t>
    </dgm:pt>
    <dgm:pt modelId="{075A0E43-F1B6-4ADC-93C2-141BC8C70241}" type="parTrans" cxnId="{73AD8DD0-AE07-46AD-ABE8-1C7BA0A4672C}">
      <dgm:prSet/>
      <dgm:spPr/>
      <dgm:t>
        <a:bodyPr/>
        <a:lstStyle/>
        <a:p>
          <a:endParaRPr lang="en-GB"/>
        </a:p>
      </dgm:t>
    </dgm:pt>
    <dgm:pt modelId="{FCF7634A-4C00-4976-A9C8-E14F1DDAD65B}" type="sibTrans" cxnId="{73AD8DD0-AE07-46AD-ABE8-1C7BA0A4672C}">
      <dgm:prSet/>
      <dgm:spPr/>
      <dgm:t>
        <a:bodyPr/>
        <a:lstStyle/>
        <a:p>
          <a:endParaRPr lang="en-GB"/>
        </a:p>
      </dgm:t>
    </dgm:pt>
    <dgm:pt modelId="{66295E53-8298-4C9C-BBCF-9F31AF454609}">
      <dgm:prSet phldrT="[Text]"/>
      <dgm:spPr/>
      <dgm:t>
        <a:bodyPr/>
        <a:lstStyle/>
        <a:p>
          <a:r>
            <a:rPr lang="en-GB" dirty="0" smtClean="0"/>
            <a:t> Coverage</a:t>
          </a:r>
          <a:endParaRPr lang="en-GB" dirty="0"/>
        </a:p>
      </dgm:t>
    </dgm:pt>
    <dgm:pt modelId="{5920C301-CA70-4FF8-A803-DD879BCAB77A}" type="parTrans" cxnId="{AB6A7353-2DBB-4A96-AA1F-EDE5E5394C5C}">
      <dgm:prSet/>
      <dgm:spPr/>
      <dgm:t>
        <a:bodyPr/>
        <a:lstStyle/>
        <a:p>
          <a:endParaRPr lang="en-GB"/>
        </a:p>
      </dgm:t>
    </dgm:pt>
    <dgm:pt modelId="{5E4110A9-D50A-4DE5-B2C9-B4C36C14E527}" type="sibTrans" cxnId="{AB6A7353-2DBB-4A96-AA1F-EDE5E5394C5C}">
      <dgm:prSet/>
      <dgm:spPr/>
      <dgm:t>
        <a:bodyPr/>
        <a:lstStyle/>
        <a:p>
          <a:endParaRPr lang="en-GB"/>
        </a:p>
      </dgm:t>
    </dgm:pt>
    <dgm:pt modelId="{C0664389-EEF3-4894-B492-96DE71D6FE91}">
      <dgm:prSet phldrT="[Text]" custT="1"/>
      <dgm:spPr/>
      <dgm:t>
        <a:bodyPr/>
        <a:lstStyle/>
        <a:p>
          <a:r>
            <a:rPr lang="en-GB" sz="1700" dirty="0" smtClean="0"/>
            <a:t>Fairness of implementation</a:t>
          </a:r>
          <a:endParaRPr lang="en-GB" sz="1700" dirty="0"/>
        </a:p>
      </dgm:t>
    </dgm:pt>
    <dgm:pt modelId="{3120E79F-8238-4886-8C33-ADDE108B4D46}" type="sibTrans" cxnId="{F493CC4E-A365-488A-93D6-C844F547DBE5}">
      <dgm:prSet/>
      <dgm:spPr/>
      <dgm:t>
        <a:bodyPr/>
        <a:lstStyle/>
        <a:p>
          <a:endParaRPr lang="en-GB"/>
        </a:p>
      </dgm:t>
    </dgm:pt>
    <dgm:pt modelId="{48978D94-9A74-4249-AB30-9201904333F3}" type="parTrans" cxnId="{F493CC4E-A365-488A-93D6-C844F547DBE5}">
      <dgm:prSet/>
      <dgm:spPr/>
      <dgm:t>
        <a:bodyPr/>
        <a:lstStyle/>
        <a:p>
          <a:endParaRPr lang="en-GB"/>
        </a:p>
      </dgm:t>
    </dgm:pt>
    <dgm:pt modelId="{B7261BA6-26B1-4788-B8A1-19B4487D8674}">
      <dgm:prSet phldrT="[Text]"/>
      <dgm:spPr/>
      <dgm:t>
        <a:bodyPr/>
        <a:lstStyle/>
        <a:p>
          <a:r>
            <a:rPr lang="en-GB" dirty="0" smtClean="0"/>
            <a:t>Credibility</a:t>
          </a:r>
          <a:endParaRPr lang="en-GB" dirty="0"/>
        </a:p>
      </dgm:t>
    </dgm:pt>
    <dgm:pt modelId="{9DCFFBF7-6BD5-4272-8B58-1AC6716406AD}" type="parTrans" cxnId="{11A1816C-2AE7-4DF5-B33F-5D373E4C2A34}">
      <dgm:prSet/>
      <dgm:spPr/>
      <dgm:t>
        <a:bodyPr/>
        <a:lstStyle/>
        <a:p>
          <a:endParaRPr lang="en-GB"/>
        </a:p>
      </dgm:t>
    </dgm:pt>
    <dgm:pt modelId="{F18E248C-C909-4569-B895-BD480DEBFAF4}" type="sibTrans" cxnId="{11A1816C-2AE7-4DF5-B33F-5D373E4C2A34}">
      <dgm:prSet/>
      <dgm:spPr/>
      <dgm:t>
        <a:bodyPr/>
        <a:lstStyle/>
        <a:p>
          <a:endParaRPr lang="en-GB"/>
        </a:p>
      </dgm:t>
    </dgm:pt>
    <dgm:pt modelId="{7D0C6E85-F582-436C-8B07-46E22065C54F}">
      <dgm:prSet phldrT="[Text]"/>
      <dgm:spPr/>
      <dgm:t>
        <a:bodyPr/>
        <a:lstStyle/>
        <a:p>
          <a:r>
            <a:rPr lang="en-GB" dirty="0" smtClean="0"/>
            <a:t>Requirement for  external input</a:t>
          </a:r>
          <a:endParaRPr lang="en-GB" dirty="0"/>
        </a:p>
      </dgm:t>
    </dgm:pt>
    <dgm:pt modelId="{B6F42815-3C15-498E-8527-DDD13852E7C3}" type="parTrans" cxnId="{FD190482-E48F-4C97-AAA5-9C84847DA758}">
      <dgm:prSet/>
      <dgm:spPr/>
      <dgm:t>
        <a:bodyPr/>
        <a:lstStyle/>
        <a:p>
          <a:endParaRPr lang="en-GB"/>
        </a:p>
      </dgm:t>
    </dgm:pt>
    <dgm:pt modelId="{1C2E406E-E0DD-4B7C-BF5C-4BBB6CE515E0}" type="sibTrans" cxnId="{FD190482-E48F-4C97-AAA5-9C84847DA758}">
      <dgm:prSet/>
      <dgm:spPr/>
      <dgm:t>
        <a:bodyPr/>
        <a:lstStyle/>
        <a:p>
          <a:endParaRPr lang="en-GB"/>
        </a:p>
      </dgm:t>
    </dgm:pt>
    <dgm:pt modelId="{C8C5D1A3-3C02-494B-9147-0F9EFB8D987F}">
      <dgm:prSet phldrT="[Text]"/>
      <dgm:spPr/>
      <dgm:t>
        <a:bodyPr/>
        <a:lstStyle/>
        <a:p>
          <a:r>
            <a:rPr lang="en-GB" dirty="0" smtClean="0"/>
            <a:t>Adequacy of resources </a:t>
          </a:r>
          <a:endParaRPr lang="en-GB" dirty="0"/>
        </a:p>
      </dgm:t>
    </dgm:pt>
    <dgm:pt modelId="{36CA7173-8D81-42D9-AC27-54DD914763B1}" type="parTrans" cxnId="{6D9E8919-4074-4C4F-AB57-FB305D5BF03E}">
      <dgm:prSet/>
      <dgm:spPr/>
      <dgm:t>
        <a:bodyPr/>
        <a:lstStyle/>
        <a:p>
          <a:endParaRPr lang="en-GB"/>
        </a:p>
      </dgm:t>
    </dgm:pt>
    <dgm:pt modelId="{7C3DC7BE-588B-4E65-980E-E44354C466EB}" type="sibTrans" cxnId="{6D9E8919-4074-4C4F-AB57-FB305D5BF03E}">
      <dgm:prSet/>
      <dgm:spPr/>
      <dgm:t>
        <a:bodyPr/>
        <a:lstStyle/>
        <a:p>
          <a:endParaRPr lang="en-GB"/>
        </a:p>
      </dgm:t>
    </dgm:pt>
    <dgm:pt modelId="{3E562B5C-F42A-43E0-8017-619571263FB7}" type="pres">
      <dgm:prSet presAssocID="{B12C3AFF-D737-45A9-B458-493A2FC14464}" presName="Name0" presStyleCnt="0">
        <dgm:presLayoutVars>
          <dgm:dir/>
          <dgm:animLvl val="lvl"/>
          <dgm:resizeHandles val="exact"/>
        </dgm:presLayoutVars>
      </dgm:prSet>
      <dgm:spPr/>
      <dgm:t>
        <a:bodyPr/>
        <a:lstStyle/>
        <a:p>
          <a:endParaRPr lang="en-GB"/>
        </a:p>
      </dgm:t>
    </dgm:pt>
    <dgm:pt modelId="{2EA6C62B-138D-4B48-8381-F12184A83087}" type="pres">
      <dgm:prSet presAssocID="{088BB6CC-B4A0-415A-8330-93905265E7F4}" presName="composite" presStyleCnt="0"/>
      <dgm:spPr/>
    </dgm:pt>
    <dgm:pt modelId="{3038CA8A-1CA8-48A2-8960-8FDAEDE2ECBB}" type="pres">
      <dgm:prSet presAssocID="{088BB6CC-B4A0-415A-8330-93905265E7F4}" presName="parTx" presStyleLbl="alignNode1" presStyleIdx="0" presStyleCnt="4">
        <dgm:presLayoutVars>
          <dgm:chMax val="0"/>
          <dgm:chPref val="0"/>
          <dgm:bulletEnabled val="1"/>
        </dgm:presLayoutVars>
      </dgm:prSet>
      <dgm:spPr/>
      <dgm:t>
        <a:bodyPr/>
        <a:lstStyle/>
        <a:p>
          <a:endParaRPr lang="en-GB"/>
        </a:p>
      </dgm:t>
    </dgm:pt>
    <dgm:pt modelId="{0237E6BD-DB58-496C-841D-D306878501BA}" type="pres">
      <dgm:prSet presAssocID="{088BB6CC-B4A0-415A-8330-93905265E7F4}" presName="desTx" presStyleLbl="alignAccFollowNode1" presStyleIdx="0" presStyleCnt="4">
        <dgm:presLayoutVars>
          <dgm:bulletEnabled val="1"/>
        </dgm:presLayoutVars>
      </dgm:prSet>
      <dgm:spPr/>
      <dgm:t>
        <a:bodyPr/>
        <a:lstStyle/>
        <a:p>
          <a:endParaRPr lang="en-GB"/>
        </a:p>
      </dgm:t>
    </dgm:pt>
    <dgm:pt modelId="{AA082CB8-EAD8-4709-BA04-B88EE5FE3C95}" type="pres">
      <dgm:prSet presAssocID="{05A806E6-A16A-4D0E-862B-EE8F7A17E205}" presName="space" presStyleCnt="0"/>
      <dgm:spPr/>
    </dgm:pt>
    <dgm:pt modelId="{B1BBFBD0-6C78-4FFB-AABF-32385471C391}" type="pres">
      <dgm:prSet presAssocID="{B95AC09D-0901-43A2-86E4-02E65753B598}" presName="composite" presStyleCnt="0"/>
      <dgm:spPr/>
    </dgm:pt>
    <dgm:pt modelId="{AA1BABAA-9C58-467B-B69C-B384425014E8}" type="pres">
      <dgm:prSet presAssocID="{B95AC09D-0901-43A2-86E4-02E65753B598}" presName="parTx" presStyleLbl="alignNode1" presStyleIdx="1" presStyleCnt="4">
        <dgm:presLayoutVars>
          <dgm:chMax val="0"/>
          <dgm:chPref val="0"/>
          <dgm:bulletEnabled val="1"/>
        </dgm:presLayoutVars>
      </dgm:prSet>
      <dgm:spPr/>
      <dgm:t>
        <a:bodyPr/>
        <a:lstStyle/>
        <a:p>
          <a:endParaRPr lang="en-GB"/>
        </a:p>
      </dgm:t>
    </dgm:pt>
    <dgm:pt modelId="{8CF2836F-4C3A-460E-8E73-4C316A0EE32F}" type="pres">
      <dgm:prSet presAssocID="{B95AC09D-0901-43A2-86E4-02E65753B598}" presName="desTx" presStyleLbl="alignAccFollowNode1" presStyleIdx="1" presStyleCnt="4">
        <dgm:presLayoutVars>
          <dgm:bulletEnabled val="1"/>
        </dgm:presLayoutVars>
      </dgm:prSet>
      <dgm:spPr/>
      <dgm:t>
        <a:bodyPr/>
        <a:lstStyle/>
        <a:p>
          <a:endParaRPr lang="en-GB"/>
        </a:p>
      </dgm:t>
    </dgm:pt>
    <dgm:pt modelId="{A26A29CC-1B36-426F-B28F-0F6ED90A8845}" type="pres">
      <dgm:prSet presAssocID="{7219B730-967B-4BF4-9B9F-D99C5BABEE69}" presName="space" presStyleCnt="0"/>
      <dgm:spPr/>
    </dgm:pt>
    <dgm:pt modelId="{80A27DDD-63A7-44DA-8C87-AEA0B4DF9567}" type="pres">
      <dgm:prSet presAssocID="{8EF9CD0D-57B6-40AD-8A21-519E98F6E778}" presName="composite" presStyleCnt="0"/>
      <dgm:spPr/>
    </dgm:pt>
    <dgm:pt modelId="{608D0724-3430-45A6-A474-7ACBE6936577}" type="pres">
      <dgm:prSet presAssocID="{8EF9CD0D-57B6-40AD-8A21-519E98F6E778}" presName="parTx" presStyleLbl="alignNode1" presStyleIdx="2" presStyleCnt="4">
        <dgm:presLayoutVars>
          <dgm:chMax val="0"/>
          <dgm:chPref val="0"/>
          <dgm:bulletEnabled val="1"/>
        </dgm:presLayoutVars>
      </dgm:prSet>
      <dgm:spPr/>
      <dgm:t>
        <a:bodyPr/>
        <a:lstStyle/>
        <a:p>
          <a:endParaRPr lang="en-GB"/>
        </a:p>
      </dgm:t>
    </dgm:pt>
    <dgm:pt modelId="{67245F0D-125A-4136-8478-877170260659}" type="pres">
      <dgm:prSet presAssocID="{8EF9CD0D-57B6-40AD-8A21-519E98F6E778}" presName="desTx" presStyleLbl="alignAccFollowNode1" presStyleIdx="2" presStyleCnt="4">
        <dgm:presLayoutVars>
          <dgm:bulletEnabled val="1"/>
        </dgm:presLayoutVars>
      </dgm:prSet>
      <dgm:spPr/>
      <dgm:t>
        <a:bodyPr/>
        <a:lstStyle/>
        <a:p>
          <a:endParaRPr lang="en-GB"/>
        </a:p>
      </dgm:t>
    </dgm:pt>
    <dgm:pt modelId="{8C5CCBA6-79D9-4BF7-B9F2-DF25208542B6}" type="pres">
      <dgm:prSet presAssocID="{16AAE6A4-7BC3-4991-A533-1527AE8464AD}" presName="space" presStyleCnt="0"/>
      <dgm:spPr/>
    </dgm:pt>
    <dgm:pt modelId="{1E407F0D-42CA-425A-A52F-5FED03F12F5A}" type="pres">
      <dgm:prSet presAssocID="{937FCA19-BC43-47D6-A618-A86F27E74F33}" presName="composite" presStyleCnt="0"/>
      <dgm:spPr/>
    </dgm:pt>
    <dgm:pt modelId="{51B06078-4F0A-4945-9EE8-5A01DC022EC1}" type="pres">
      <dgm:prSet presAssocID="{937FCA19-BC43-47D6-A618-A86F27E74F33}" presName="parTx" presStyleLbl="alignNode1" presStyleIdx="3" presStyleCnt="4">
        <dgm:presLayoutVars>
          <dgm:chMax val="0"/>
          <dgm:chPref val="0"/>
          <dgm:bulletEnabled val="1"/>
        </dgm:presLayoutVars>
      </dgm:prSet>
      <dgm:spPr/>
      <dgm:t>
        <a:bodyPr/>
        <a:lstStyle/>
        <a:p>
          <a:endParaRPr lang="en-GB"/>
        </a:p>
      </dgm:t>
    </dgm:pt>
    <dgm:pt modelId="{76972F21-EC33-487F-B23D-5681C9A69514}" type="pres">
      <dgm:prSet presAssocID="{937FCA19-BC43-47D6-A618-A86F27E74F33}" presName="desTx" presStyleLbl="alignAccFollowNode1" presStyleIdx="3" presStyleCnt="4">
        <dgm:presLayoutVars>
          <dgm:bulletEnabled val="1"/>
        </dgm:presLayoutVars>
      </dgm:prSet>
      <dgm:spPr/>
      <dgm:t>
        <a:bodyPr/>
        <a:lstStyle/>
        <a:p>
          <a:endParaRPr lang="en-GB"/>
        </a:p>
      </dgm:t>
    </dgm:pt>
  </dgm:ptLst>
  <dgm:cxnLst>
    <dgm:cxn modelId="{90020376-39E1-4E15-819F-435667C77F0B}" srcId="{937FCA19-BC43-47D6-A618-A86F27E74F33}" destId="{95ABDA08-42F3-4D0B-9C4A-F7B062942E1C}" srcOrd="0" destOrd="0" parTransId="{C5AC823F-EA9A-4B6C-B296-FF87541ADF36}" sibTransId="{41AFB6E4-A8AC-489F-A1E0-736FECD1B36C}"/>
    <dgm:cxn modelId="{85A030B7-ADD9-4836-AFFD-78EB9A94DD51}" type="presOf" srcId="{088BB6CC-B4A0-415A-8330-93905265E7F4}" destId="{3038CA8A-1CA8-48A2-8960-8FDAEDE2ECBB}" srcOrd="0" destOrd="0" presId="urn:microsoft.com/office/officeart/2005/8/layout/hList1"/>
    <dgm:cxn modelId="{73AC4E11-BB7D-4E64-8A07-ECECEC3B10D9}" type="presOf" srcId="{F2E961FA-FFD4-4B8E-A0E7-4C7AAD413ABA}" destId="{67245F0D-125A-4136-8478-877170260659}" srcOrd="0" destOrd="2" presId="urn:microsoft.com/office/officeart/2005/8/layout/hList1"/>
    <dgm:cxn modelId="{AF503026-0740-4021-AB8E-9DE6EB51658E}" type="presOf" srcId="{66295E53-8298-4C9C-BBCF-9F31AF454609}" destId="{67245F0D-125A-4136-8478-877170260659}" srcOrd="0" destOrd="4" presId="urn:microsoft.com/office/officeart/2005/8/layout/hList1"/>
    <dgm:cxn modelId="{E9A33ABB-6570-4C11-9E86-B0A1BD4AEBA2}" srcId="{8EF9CD0D-57B6-40AD-8A21-519E98F6E778}" destId="{B41B5C2F-464E-4055-9DFE-DF6347F45AFE}" srcOrd="0" destOrd="0" parTransId="{CB7C101F-B61B-4B54-85E7-81A6D2453548}" sibTransId="{0BD5E7A3-C472-4D66-B8DB-9BFE84A0E24D}"/>
    <dgm:cxn modelId="{FD190482-E48F-4C97-AAA5-9C84847DA758}" srcId="{937FCA19-BC43-47D6-A618-A86F27E74F33}" destId="{7D0C6E85-F582-436C-8B07-46E22065C54F}" srcOrd="2" destOrd="0" parTransId="{B6F42815-3C15-498E-8527-DDD13852E7C3}" sibTransId="{1C2E406E-E0DD-4B7C-BF5C-4BBB6CE515E0}"/>
    <dgm:cxn modelId="{3FC381B3-9717-44EC-AB2C-EB1CC9F7A2F0}" srcId="{088BB6CC-B4A0-415A-8330-93905265E7F4}" destId="{750F115A-216B-4552-A3FA-CEF4F78A99F2}" srcOrd="2" destOrd="0" parTransId="{0C28B8AF-C8D3-453F-A2AD-1C560B9BF315}" sibTransId="{464E9E0B-7EB7-4BFF-B2FB-100CB354210B}"/>
    <dgm:cxn modelId="{CD38CF66-61F9-4835-869B-A2EFFB685395}" type="presOf" srcId="{4D574951-BC7A-44A4-A61A-EF3A028EC323}" destId="{0237E6BD-DB58-496C-841D-D306878501BA}" srcOrd="0" destOrd="4" presId="urn:microsoft.com/office/officeart/2005/8/layout/hList1"/>
    <dgm:cxn modelId="{11A1816C-2AE7-4DF5-B33F-5D373E4C2A34}" srcId="{937FCA19-BC43-47D6-A618-A86F27E74F33}" destId="{B7261BA6-26B1-4788-B8A1-19B4487D8674}" srcOrd="1" destOrd="0" parTransId="{9DCFFBF7-6BD5-4272-8B58-1AC6716406AD}" sibTransId="{F18E248C-C909-4569-B895-BD480DEBFAF4}"/>
    <dgm:cxn modelId="{05CAA7F5-2A30-45F3-AF23-A846129AF6A5}" type="presOf" srcId="{979F16A6-534F-4B21-8ED7-D4FECCFF2CD2}" destId="{0237E6BD-DB58-496C-841D-D306878501BA}" srcOrd="0" destOrd="0" presId="urn:microsoft.com/office/officeart/2005/8/layout/hList1"/>
    <dgm:cxn modelId="{54686F9F-C3B5-465F-99BD-64B8C698F3DB}" type="presOf" srcId="{C8C5D1A3-3C02-494B-9147-0F9EFB8D987F}" destId="{76972F21-EC33-487F-B23D-5681C9A69514}" srcOrd="0" destOrd="3" presId="urn:microsoft.com/office/officeart/2005/8/layout/hList1"/>
    <dgm:cxn modelId="{7EBF3A37-5755-4085-AC0B-52234F040EF3}" type="presOf" srcId="{8EF9CD0D-57B6-40AD-8A21-519E98F6E778}" destId="{608D0724-3430-45A6-A474-7ACBE6936577}" srcOrd="0" destOrd="0" presId="urn:microsoft.com/office/officeart/2005/8/layout/hList1"/>
    <dgm:cxn modelId="{7AF202D7-C9FE-4F34-8C5E-C12C3E75E8DE}" srcId="{B12C3AFF-D737-45A9-B458-493A2FC14464}" destId="{088BB6CC-B4A0-415A-8330-93905265E7F4}" srcOrd="0" destOrd="0" parTransId="{503D4828-E09C-45A0-BF0C-D8C3EEE72C0E}" sibTransId="{05A806E6-A16A-4D0E-862B-EE8F7A17E205}"/>
    <dgm:cxn modelId="{F1C44720-1DEA-4A11-B3E1-548ABEF0ED20}" srcId="{8EF9CD0D-57B6-40AD-8A21-519E98F6E778}" destId="{77F71A2D-D2FD-48F7-A5BF-D0D182CEB3CD}" srcOrd="1" destOrd="0" parTransId="{7F198DC9-AD7D-412F-8182-179545B8BA88}" sibTransId="{C0E4CEE4-03A6-489E-85E8-4CB79BE5FCBE}"/>
    <dgm:cxn modelId="{D31392AC-D189-4C3D-8263-480B823D25CB}" type="presOf" srcId="{9DF9D0DC-E7FF-4DB2-A1BE-FBFD00A7BF00}" destId="{0237E6BD-DB58-496C-841D-D306878501BA}" srcOrd="0" destOrd="3" presId="urn:microsoft.com/office/officeart/2005/8/layout/hList1"/>
    <dgm:cxn modelId="{283D994A-02AD-45E4-BBB7-C41C59A02709}" type="presOf" srcId="{A4585A00-DF57-4B89-90E9-5A866E479F4B}" destId="{8CF2836F-4C3A-460E-8E73-4C316A0EE32F}" srcOrd="0" destOrd="0" presId="urn:microsoft.com/office/officeart/2005/8/layout/hList1"/>
    <dgm:cxn modelId="{FFECDD84-E6F1-4D77-85DE-D420E0E6F2EE}" type="presOf" srcId="{B7261BA6-26B1-4788-B8A1-19B4487D8674}" destId="{76972F21-EC33-487F-B23D-5681C9A69514}" srcOrd="0" destOrd="1" presId="urn:microsoft.com/office/officeart/2005/8/layout/hList1"/>
    <dgm:cxn modelId="{73AD8DD0-AE07-46AD-ABE8-1C7BA0A4672C}" srcId="{8EF9CD0D-57B6-40AD-8A21-519E98F6E778}" destId="{6142CC51-DF65-4D77-B8DF-3281D8757328}" srcOrd="3" destOrd="0" parTransId="{075A0E43-F1B6-4ADC-93C2-141BC8C70241}" sibTransId="{FCF7634A-4C00-4976-A9C8-E14F1DDAD65B}"/>
    <dgm:cxn modelId="{06F780AE-CF8E-46A5-87E3-04D7F1E66179}" type="presOf" srcId="{937FCA19-BC43-47D6-A618-A86F27E74F33}" destId="{51B06078-4F0A-4945-9EE8-5A01DC022EC1}" srcOrd="0" destOrd="0" presId="urn:microsoft.com/office/officeart/2005/8/layout/hList1"/>
    <dgm:cxn modelId="{AB6A7353-2DBB-4A96-AA1F-EDE5E5394C5C}" srcId="{8EF9CD0D-57B6-40AD-8A21-519E98F6E778}" destId="{66295E53-8298-4C9C-BBCF-9F31AF454609}" srcOrd="4" destOrd="0" parTransId="{5920C301-CA70-4FF8-A803-DD879BCAB77A}" sibTransId="{5E4110A9-D50A-4DE5-B2C9-B4C36C14E527}"/>
    <dgm:cxn modelId="{623A0258-7B1A-441B-A95F-D1FBD1540AC8}" type="presOf" srcId="{B95AC09D-0901-43A2-86E4-02E65753B598}" destId="{AA1BABAA-9C58-467B-B69C-B384425014E8}" srcOrd="0" destOrd="0" presId="urn:microsoft.com/office/officeart/2005/8/layout/hList1"/>
    <dgm:cxn modelId="{4C8C231D-EA46-46D6-B7A9-4EE0194D2621}" srcId="{8EF9CD0D-57B6-40AD-8A21-519E98F6E778}" destId="{F2E961FA-FFD4-4B8E-A0E7-4C7AAD413ABA}" srcOrd="2" destOrd="0" parTransId="{556CD3B4-CC05-40DF-BF29-C6DF6DEE34D9}" sibTransId="{86E12708-AEAB-4BF7-B93A-D94F468E126B}"/>
    <dgm:cxn modelId="{2C5EC9F1-C01B-477E-9324-5A9E2ED759E6}" srcId="{B12C3AFF-D737-45A9-B458-493A2FC14464}" destId="{B95AC09D-0901-43A2-86E4-02E65753B598}" srcOrd="1" destOrd="0" parTransId="{9C6CA1F8-DECF-49D1-9E5F-DF0C6E8696B0}" sibTransId="{7219B730-967B-4BF4-9B9F-D99C5BABEE69}"/>
    <dgm:cxn modelId="{F185B562-6D7B-470E-B757-F853772AC22D}" srcId="{088BB6CC-B4A0-415A-8330-93905265E7F4}" destId="{9DF9D0DC-E7FF-4DB2-A1BE-FBFD00A7BF00}" srcOrd="3" destOrd="0" parTransId="{D4478EBC-A111-4DE3-A8DF-12B06D9E8595}" sibTransId="{7C551019-A0B1-4FF3-9369-90714F13BE69}"/>
    <dgm:cxn modelId="{AB340116-260D-44FF-A715-FF0A64E4AEF2}" type="presOf" srcId="{7D0C6E85-F582-436C-8B07-46E22065C54F}" destId="{76972F21-EC33-487F-B23D-5681C9A69514}" srcOrd="0" destOrd="2" presId="urn:microsoft.com/office/officeart/2005/8/layout/hList1"/>
    <dgm:cxn modelId="{6D9E8919-4074-4C4F-AB57-FB305D5BF03E}" srcId="{937FCA19-BC43-47D6-A618-A86F27E74F33}" destId="{C8C5D1A3-3C02-494B-9147-0F9EFB8D987F}" srcOrd="3" destOrd="0" parTransId="{36CA7173-8D81-42D9-AC27-54DD914763B1}" sibTransId="{7C3DC7BE-588B-4E65-980E-E44354C466EB}"/>
    <dgm:cxn modelId="{16799A42-FCDF-4A73-8E11-8BE011344720}" type="presOf" srcId="{6142CC51-DF65-4D77-B8DF-3281D8757328}" destId="{67245F0D-125A-4136-8478-877170260659}" srcOrd="0" destOrd="3" presId="urn:microsoft.com/office/officeart/2005/8/layout/hList1"/>
    <dgm:cxn modelId="{089C6FA1-85FC-4125-B101-D9879CF8A7BE}" type="presOf" srcId="{C0664389-EEF3-4894-B492-96DE71D6FE91}" destId="{0237E6BD-DB58-496C-841D-D306878501BA}" srcOrd="0" destOrd="1" presId="urn:microsoft.com/office/officeart/2005/8/layout/hList1"/>
    <dgm:cxn modelId="{3B890421-2B25-4E77-A4DC-D5F53A0DA650}" srcId="{088BB6CC-B4A0-415A-8330-93905265E7F4}" destId="{4D574951-BC7A-44A4-A61A-EF3A028EC323}" srcOrd="4" destOrd="0" parTransId="{82B4D168-1CF0-483D-8F97-16E08A461640}" sibTransId="{5FCE935D-C881-41DB-8458-F5BCF7A7DF5E}"/>
    <dgm:cxn modelId="{DB0E49BF-FF51-4057-8067-CBA90659BDF7}" type="presOf" srcId="{77F71A2D-D2FD-48F7-A5BF-D0D182CEB3CD}" destId="{67245F0D-125A-4136-8478-877170260659}" srcOrd="0" destOrd="1" presId="urn:microsoft.com/office/officeart/2005/8/layout/hList1"/>
    <dgm:cxn modelId="{F493CC4E-A365-488A-93D6-C844F547DBE5}" srcId="{088BB6CC-B4A0-415A-8330-93905265E7F4}" destId="{C0664389-EEF3-4894-B492-96DE71D6FE91}" srcOrd="1" destOrd="0" parTransId="{48978D94-9A74-4249-AB30-9201904333F3}" sibTransId="{3120E79F-8238-4886-8C33-ADDE108B4D46}"/>
    <dgm:cxn modelId="{443C58E9-7B75-4AA3-96DB-6A4FF81D19B3}" type="presOf" srcId="{B41B5C2F-464E-4055-9DFE-DF6347F45AFE}" destId="{67245F0D-125A-4136-8478-877170260659}" srcOrd="0" destOrd="0" presId="urn:microsoft.com/office/officeart/2005/8/layout/hList1"/>
    <dgm:cxn modelId="{5D85B315-9CD5-4809-BB76-98747E50B9BB}" srcId="{B95AC09D-0901-43A2-86E4-02E65753B598}" destId="{A4585A00-DF57-4B89-90E9-5A866E479F4B}" srcOrd="0" destOrd="0" parTransId="{56E160E2-F547-4308-8F7F-8E460D2438B2}" sibTransId="{9CD64E48-0AF1-49CB-9311-0C4F3071D377}"/>
    <dgm:cxn modelId="{34D654A1-60E2-4D87-B790-1F60FD9E2D66}" srcId="{B12C3AFF-D737-45A9-B458-493A2FC14464}" destId="{937FCA19-BC43-47D6-A618-A86F27E74F33}" srcOrd="3" destOrd="0" parTransId="{75B6B661-03FD-4534-B9BF-064F113C282E}" sibTransId="{6E3FB993-E08C-4E5E-AEEB-490E1F7B597F}"/>
    <dgm:cxn modelId="{26D0C88D-B345-453E-A6A8-D3F8ECCECA00}" type="presOf" srcId="{95ABDA08-42F3-4D0B-9C4A-F7B062942E1C}" destId="{76972F21-EC33-487F-B23D-5681C9A69514}" srcOrd="0" destOrd="0" presId="urn:microsoft.com/office/officeart/2005/8/layout/hList1"/>
    <dgm:cxn modelId="{51663004-F9EE-47C6-9132-22F7139202AF}" type="presOf" srcId="{750F115A-216B-4552-A3FA-CEF4F78A99F2}" destId="{0237E6BD-DB58-496C-841D-D306878501BA}" srcOrd="0" destOrd="2" presId="urn:microsoft.com/office/officeart/2005/8/layout/hList1"/>
    <dgm:cxn modelId="{539C97A9-E249-45C2-99B6-87809D103768}" srcId="{B12C3AFF-D737-45A9-B458-493A2FC14464}" destId="{8EF9CD0D-57B6-40AD-8A21-519E98F6E778}" srcOrd="2" destOrd="0" parTransId="{FD2C08B8-ECCA-414F-87E6-8A1039A5B772}" sibTransId="{16AAE6A4-7BC3-4991-A533-1527AE8464AD}"/>
    <dgm:cxn modelId="{92879B5D-5F08-4C9B-8311-70D4794F0233}" srcId="{088BB6CC-B4A0-415A-8330-93905265E7F4}" destId="{979F16A6-534F-4B21-8ED7-D4FECCFF2CD2}" srcOrd="0" destOrd="0" parTransId="{B391361D-2748-4906-BE2E-99B198B9E366}" sibTransId="{B9BAFE20-3D35-4531-A01D-B4386D98B1D0}"/>
    <dgm:cxn modelId="{A3790210-56A1-45BC-B8EB-DE607D8FF26A}" type="presOf" srcId="{B12C3AFF-D737-45A9-B458-493A2FC14464}" destId="{3E562B5C-F42A-43E0-8017-619571263FB7}" srcOrd="0" destOrd="0" presId="urn:microsoft.com/office/officeart/2005/8/layout/hList1"/>
    <dgm:cxn modelId="{0437D187-3F4B-47C4-809B-D93236A1B627}" type="presParOf" srcId="{3E562B5C-F42A-43E0-8017-619571263FB7}" destId="{2EA6C62B-138D-4B48-8381-F12184A83087}" srcOrd="0" destOrd="0" presId="urn:microsoft.com/office/officeart/2005/8/layout/hList1"/>
    <dgm:cxn modelId="{1367A2F9-BD51-45A2-832D-85B985425038}" type="presParOf" srcId="{2EA6C62B-138D-4B48-8381-F12184A83087}" destId="{3038CA8A-1CA8-48A2-8960-8FDAEDE2ECBB}" srcOrd="0" destOrd="0" presId="urn:microsoft.com/office/officeart/2005/8/layout/hList1"/>
    <dgm:cxn modelId="{93791E21-4DEF-4474-84C1-73020F089D49}" type="presParOf" srcId="{2EA6C62B-138D-4B48-8381-F12184A83087}" destId="{0237E6BD-DB58-496C-841D-D306878501BA}" srcOrd="1" destOrd="0" presId="urn:microsoft.com/office/officeart/2005/8/layout/hList1"/>
    <dgm:cxn modelId="{2CE121BA-0AE4-48AB-989D-70786389FBEE}" type="presParOf" srcId="{3E562B5C-F42A-43E0-8017-619571263FB7}" destId="{AA082CB8-EAD8-4709-BA04-B88EE5FE3C95}" srcOrd="1" destOrd="0" presId="urn:microsoft.com/office/officeart/2005/8/layout/hList1"/>
    <dgm:cxn modelId="{C9BE5E4E-AA21-461C-8B16-779973D7FB4B}" type="presParOf" srcId="{3E562B5C-F42A-43E0-8017-619571263FB7}" destId="{B1BBFBD0-6C78-4FFB-AABF-32385471C391}" srcOrd="2" destOrd="0" presId="urn:microsoft.com/office/officeart/2005/8/layout/hList1"/>
    <dgm:cxn modelId="{506E8840-A3DB-460D-BDF6-41166A9DF61A}" type="presParOf" srcId="{B1BBFBD0-6C78-4FFB-AABF-32385471C391}" destId="{AA1BABAA-9C58-467B-B69C-B384425014E8}" srcOrd="0" destOrd="0" presId="urn:microsoft.com/office/officeart/2005/8/layout/hList1"/>
    <dgm:cxn modelId="{3FE7C28C-62EC-4F12-B556-B6D540086AF4}" type="presParOf" srcId="{B1BBFBD0-6C78-4FFB-AABF-32385471C391}" destId="{8CF2836F-4C3A-460E-8E73-4C316A0EE32F}" srcOrd="1" destOrd="0" presId="urn:microsoft.com/office/officeart/2005/8/layout/hList1"/>
    <dgm:cxn modelId="{BE31D67E-4355-4DEE-A219-FE1A5198A3BD}" type="presParOf" srcId="{3E562B5C-F42A-43E0-8017-619571263FB7}" destId="{A26A29CC-1B36-426F-B28F-0F6ED90A8845}" srcOrd="3" destOrd="0" presId="urn:microsoft.com/office/officeart/2005/8/layout/hList1"/>
    <dgm:cxn modelId="{CD427938-D2F1-4B58-9A03-2BB5600CEFCA}" type="presParOf" srcId="{3E562B5C-F42A-43E0-8017-619571263FB7}" destId="{80A27DDD-63A7-44DA-8C87-AEA0B4DF9567}" srcOrd="4" destOrd="0" presId="urn:microsoft.com/office/officeart/2005/8/layout/hList1"/>
    <dgm:cxn modelId="{91373FC5-3D01-433B-994B-D6555065EE28}" type="presParOf" srcId="{80A27DDD-63A7-44DA-8C87-AEA0B4DF9567}" destId="{608D0724-3430-45A6-A474-7ACBE6936577}" srcOrd="0" destOrd="0" presId="urn:microsoft.com/office/officeart/2005/8/layout/hList1"/>
    <dgm:cxn modelId="{360E1F66-50D0-48AC-9D9E-98C2CD4E8E66}" type="presParOf" srcId="{80A27DDD-63A7-44DA-8C87-AEA0B4DF9567}" destId="{67245F0D-125A-4136-8478-877170260659}" srcOrd="1" destOrd="0" presId="urn:microsoft.com/office/officeart/2005/8/layout/hList1"/>
    <dgm:cxn modelId="{6AE23F11-3A3E-4C21-97DC-A0B463BD5167}" type="presParOf" srcId="{3E562B5C-F42A-43E0-8017-619571263FB7}" destId="{8C5CCBA6-79D9-4BF7-B9F2-DF25208542B6}" srcOrd="5" destOrd="0" presId="urn:microsoft.com/office/officeart/2005/8/layout/hList1"/>
    <dgm:cxn modelId="{2BF55483-15C2-4DA2-9D9B-42BF4B4AAABC}" type="presParOf" srcId="{3E562B5C-F42A-43E0-8017-619571263FB7}" destId="{1E407F0D-42CA-425A-A52F-5FED03F12F5A}" srcOrd="6" destOrd="0" presId="urn:microsoft.com/office/officeart/2005/8/layout/hList1"/>
    <dgm:cxn modelId="{26A2DF7D-CDF0-4078-8EBE-D45003C23C4E}" type="presParOf" srcId="{1E407F0D-42CA-425A-A52F-5FED03F12F5A}" destId="{51B06078-4F0A-4945-9EE8-5A01DC022EC1}" srcOrd="0" destOrd="0" presId="urn:microsoft.com/office/officeart/2005/8/layout/hList1"/>
    <dgm:cxn modelId="{1249B2BC-C575-4BEF-8B20-0F576005585C}" type="presParOf" srcId="{1E407F0D-42CA-425A-A52F-5FED03F12F5A}" destId="{76972F21-EC33-487F-B23D-5681C9A69514}"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2C3AFF-D737-45A9-B458-493A2FC1446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088BB6CC-B4A0-415A-8330-93905265E7F4}">
      <dgm:prSet phldrT="[Text]"/>
      <dgm:spPr/>
      <dgm:t>
        <a:bodyPr/>
        <a:lstStyle/>
        <a:p>
          <a:r>
            <a:rPr lang="en-GB" dirty="0" smtClean="0"/>
            <a:t>Due process</a:t>
          </a:r>
          <a:endParaRPr lang="en-GB" dirty="0"/>
        </a:p>
      </dgm:t>
    </dgm:pt>
    <dgm:pt modelId="{503D4828-E09C-45A0-BF0C-D8C3EEE72C0E}" type="parTrans" cxnId="{7AF202D7-C9FE-4F34-8C5E-C12C3E75E8DE}">
      <dgm:prSet/>
      <dgm:spPr/>
      <dgm:t>
        <a:bodyPr/>
        <a:lstStyle/>
        <a:p>
          <a:endParaRPr lang="en-GB"/>
        </a:p>
      </dgm:t>
    </dgm:pt>
    <dgm:pt modelId="{05A806E6-A16A-4D0E-862B-EE8F7A17E205}" type="sibTrans" cxnId="{7AF202D7-C9FE-4F34-8C5E-C12C3E75E8DE}">
      <dgm:prSet/>
      <dgm:spPr/>
      <dgm:t>
        <a:bodyPr/>
        <a:lstStyle/>
        <a:p>
          <a:endParaRPr lang="en-GB"/>
        </a:p>
      </dgm:t>
    </dgm:pt>
    <dgm:pt modelId="{979F16A6-534F-4B21-8ED7-D4FECCFF2CD2}">
      <dgm:prSet phldrT="[Text]"/>
      <dgm:spPr/>
      <dgm:t>
        <a:bodyPr/>
        <a:lstStyle/>
        <a:p>
          <a:r>
            <a:rPr lang="en-GB" dirty="0" smtClean="0"/>
            <a:t>Inclusive development</a:t>
          </a:r>
          <a:endParaRPr lang="en-GB" dirty="0"/>
        </a:p>
      </dgm:t>
    </dgm:pt>
    <dgm:pt modelId="{B391361D-2748-4906-BE2E-99B198B9E366}" type="parTrans" cxnId="{92879B5D-5F08-4C9B-8311-70D4794F0233}">
      <dgm:prSet/>
      <dgm:spPr/>
      <dgm:t>
        <a:bodyPr/>
        <a:lstStyle/>
        <a:p>
          <a:endParaRPr lang="en-GB"/>
        </a:p>
      </dgm:t>
    </dgm:pt>
    <dgm:pt modelId="{B9BAFE20-3D35-4531-A01D-B4386D98B1D0}" type="sibTrans" cxnId="{92879B5D-5F08-4C9B-8311-70D4794F0233}">
      <dgm:prSet/>
      <dgm:spPr/>
      <dgm:t>
        <a:bodyPr/>
        <a:lstStyle/>
        <a:p>
          <a:endParaRPr lang="en-GB"/>
        </a:p>
      </dgm:t>
    </dgm:pt>
    <dgm:pt modelId="{8EF9CD0D-57B6-40AD-8A21-519E98F6E778}">
      <dgm:prSet phldrT="[Text]"/>
      <dgm:spPr/>
      <dgm:t>
        <a:bodyPr/>
        <a:lstStyle/>
        <a:p>
          <a:r>
            <a:rPr lang="en-GB" dirty="0" smtClean="0"/>
            <a:t>Success</a:t>
          </a:r>
          <a:endParaRPr lang="en-GB" dirty="0"/>
        </a:p>
      </dgm:t>
    </dgm:pt>
    <dgm:pt modelId="{FD2C08B8-ECCA-414F-87E6-8A1039A5B772}" type="parTrans" cxnId="{539C97A9-E249-45C2-99B6-87809D103768}">
      <dgm:prSet/>
      <dgm:spPr/>
      <dgm:t>
        <a:bodyPr/>
        <a:lstStyle/>
        <a:p>
          <a:endParaRPr lang="en-GB"/>
        </a:p>
      </dgm:t>
    </dgm:pt>
    <dgm:pt modelId="{16AAE6A4-7BC3-4991-A533-1527AE8464AD}" type="sibTrans" cxnId="{539C97A9-E249-45C2-99B6-87809D103768}">
      <dgm:prSet/>
      <dgm:spPr/>
      <dgm:t>
        <a:bodyPr/>
        <a:lstStyle/>
        <a:p>
          <a:endParaRPr lang="en-GB"/>
        </a:p>
      </dgm:t>
    </dgm:pt>
    <dgm:pt modelId="{B41B5C2F-464E-4055-9DFE-DF6347F45AFE}">
      <dgm:prSet phldrT="[Text]"/>
      <dgm:spPr/>
      <dgm:t>
        <a:bodyPr/>
        <a:lstStyle/>
        <a:p>
          <a:r>
            <a:rPr lang="en-GB" dirty="0" smtClean="0"/>
            <a:t>Problems with process make this difficult to establish</a:t>
          </a:r>
          <a:endParaRPr lang="en-GB" dirty="0"/>
        </a:p>
      </dgm:t>
    </dgm:pt>
    <dgm:pt modelId="{CB7C101F-B61B-4B54-85E7-81A6D2453548}" type="parTrans" cxnId="{E9A33ABB-6570-4C11-9E86-B0A1BD4AEBA2}">
      <dgm:prSet/>
      <dgm:spPr/>
      <dgm:t>
        <a:bodyPr/>
        <a:lstStyle/>
        <a:p>
          <a:endParaRPr lang="en-GB"/>
        </a:p>
      </dgm:t>
    </dgm:pt>
    <dgm:pt modelId="{0BD5E7A3-C472-4D66-B8DB-9BFE84A0E24D}" type="sibTrans" cxnId="{E9A33ABB-6570-4C11-9E86-B0A1BD4AEBA2}">
      <dgm:prSet/>
      <dgm:spPr/>
      <dgm:t>
        <a:bodyPr/>
        <a:lstStyle/>
        <a:p>
          <a:endParaRPr lang="en-GB"/>
        </a:p>
      </dgm:t>
    </dgm:pt>
    <dgm:pt modelId="{937FCA19-BC43-47D6-A618-A86F27E74F33}">
      <dgm:prSet phldrT="[Text]"/>
      <dgm:spPr/>
      <dgm:t>
        <a:bodyPr/>
        <a:lstStyle/>
        <a:p>
          <a:r>
            <a:rPr lang="en-GB" dirty="0" smtClean="0"/>
            <a:t>Alternative approaches</a:t>
          </a:r>
          <a:endParaRPr lang="en-GB" dirty="0"/>
        </a:p>
      </dgm:t>
    </dgm:pt>
    <dgm:pt modelId="{75B6B661-03FD-4534-B9BF-064F113C282E}" type="parTrans" cxnId="{34D654A1-60E2-4D87-B790-1F60FD9E2D66}">
      <dgm:prSet/>
      <dgm:spPr/>
      <dgm:t>
        <a:bodyPr/>
        <a:lstStyle/>
        <a:p>
          <a:endParaRPr lang="en-GB"/>
        </a:p>
      </dgm:t>
    </dgm:pt>
    <dgm:pt modelId="{6E3FB993-E08C-4E5E-AEEB-490E1F7B597F}" type="sibTrans" cxnId="{34D654A1-60E2-4D87-B790-1F60FD9E2D66}">
      <dgm:prSet/>
      <dgm:spPr/>
      <dgm:t>
        <a:bodyPr/>
        <a:lstStyle/>
        <a:p>
          <a:endParaRPr lang="en-GB"/>
        </a:p>
      </dgm:t>
    </dgm:pt>
    <dgm:pt modelId="{95ABDA08-42F3-4D0B-9C4A-F7B062942E1C}">
      <dgm:prSet phldrT="[Text]"/>
      <dgm:spPr/>
      <dgm:t>
        <a:bodyPr/>
        <a:lstStyle/>
        <a:p>
          <a:r>
            <a:rPr lang="en-GB" dirty="0" smtClean="0"/>
            <a:t>An independent monitoring body, mandatory use by professional bodies or legislation may be considered necessary</a:t>
          </a:r>
          <a:endParaRPr lang="en-GB" dirty="0"/>
        </a:p>
      </dgm:t>
    </dgm:pt>
    <dgm:pt modelId="{C5AC823F-EA9A-4B6C-B296-FF87541ADF36}" type="parTrans" cxnId="{90020376-39E1-4E15-819F-435667C77F0B}">
      <dgm:prSet/>
      <dgm:spPr/>
      <dgm:t>
        <a:bodyPr/>
        <a:lstStyle/>
        <a:p>
          <a:endParaRPr lang="en-GB"/>
        </a:p>
      </dgm:t>
    </dgm:pt>
    <dgm:pt modelId="{41AFB6E4-A8AC-489F-A1E0-736FECD1B36C}" type="sibTrans" cxnId="{90020376-39E1-4E15-819F-435667C77F0B}">
      <dgm:prSet/>
      <dgm:spPr/>
      <dgm:t>
        <a:bodyPr/>
        <a:lstStyle/>
        <a:p>
          <a:endParaRPr lang="en-GB"/>
        </a:p>
      </dgm:t>
    </dgm:pt>
    <dgm:pt modelId="{B95AC09D-0901-43A2-86E4-02E65753B598}">
      <dgm:prSet/>
      <dgm:spPr/>
      <dgm:t>
        <a:bodyPr/>
        <a:lstStyle/>
        <a:p>
          <a:r>
            <a:rPr lang="en-GB" dirty="0" smtClean="0"/>
            <a:t>Relevance</a:t>
          </a:r>
          <a:endParaRPr lang="en-GB" dirty="0"/>
        </a:p>
      </dgm:t>
    </dgm:pt>
    <dgm:pt modelId="{9C6CA1F8-DECF-49D1-9E5F-DF0C6E8696B0}" type="parTrans" cxnId="{2C5EC9F1-C01B-477E-9324-5A9E2ED759E6}">
      <dgm:prSet/>
      <dgm:spPr/>
      <dgm:t>
        <a:bodyPr/>
        <a:lstStyle/>
        <a:p>
          <a:endParaRPr lang="en-GB"/>
        </a:p>
      </dgm:t>
    </dgm:pt>
    <dgm:pt modelId="{7219B730-967B-4BF4-9B9F-D99C5BABEE69}" type="sibTrans" cxnId="{2C5EC9F1-C01B-477E-9324-5A9E2ED759E6}">
      <dgm:prSet/>
      <dgm:spPr/>
      <dgm:t>
        <a:bodyPr/>
        <a:lstStyle/>
        <a:p>
          <a:endParaRPr lang="en-GB"/>
        </a:p>
      </dgm:t>
    </dgm:pt>
    <dgm:pt modelId="{A4585A00-DF57-4B89-90E9-5A866E479F4B}">
      <dgm:prSet/>
      <dgm:spPr/>
      <dgm:t>
        <a:bodyPr/>
        <a:lstStyle/>
        <a:p>
          <a:r>
            <a:rPr lang="en-GB" dirty="0" smtClean="0"/>
            <a:t>Involvement of range of parties and development over three editions suggests addresses relevant   problems</a:t>
          </a:r>
          <a:endParaRPr lang="en-GB" dirty="0"/>
        </a:p>
      </dgm:t>
    </dgm:pt>
    <dgm:pt modelId="{56E160E2-F547-4308-8F7F-8E460D2438B2}" type="parTrans" cxnId="{5D85B315-9CD5-4809-BB76-98747E50B9BB}">
      <dgm:prSet/>
      <dgm:spPr/>
      <dgm:t>
        <a:bodyPr/>
        <a:lstStyle/>
        <a:p>
          <a:endParaRPr lang="en-GB"/>
        </a:p>
      </dgm:t>
    </dgm:pt>
    <dgm:pt modelId="{9CD64E48-0AF1-49CB-9311-0C4F3071D377}" type="sibTrans" cxnId="{5D85B315-9CD5-4809-BB76-98747E50B9BB}">
      <dgm:prSet/>
      <dgm:spPr/>
      <dgm:t>
        <a:bodyPr/>
        <a:lstStyle/>
        <a:p>
          <a:endParaRPr lang="en-GB"/>
        </a:p>
      </dgm:t>
    </dgm:pt>
    <dgm:pt modelId="{4D574951-BC7A-44A4-A61A-EF3A028EC323}">
      <dgm:prSet phldrT="[Text]"/>
      <dgm:spPr/>
      <dgm:t>
        <a:bodyPr/>
        <a:lstStyle/>
        <a:p>
          <a:r>
            <a:rPr lang="en-GB" dirty="0" smtClean="0"/>
            <a:t>No direct incentives or  negative consequences</a:t>
          </a:r>
          <a:endParaRPr lang="en-GB" dirty="0"/>
        </a:p>
      </dgm:t>
    </dgm:pt>
    <dgm:pt modelId="{82B4D168-1CF0-483D-8F97-16E08A461640}" type="parTrans" cxnId="{3B890421-2B25-4E77-A4DC-D5F53A0DA650}">
      <dgm:prSet/>
      <dgm:spPr/>
      <dgm:t>
        <a:bodyPr/>
        <a:lstStyle/>
        <a:p>
          <a:endParaRPr lang="en-GB"/>
        </a:p>
      </dgm:t>
    </dgm:pt>
    <dgm:pt modelId="{5FCE935D-C881-41DB-8458-F5BCF7A7DF5E}" type="sibTrans" cxnId="{3B890421-2B25-4E77-A4DC-D5F53A0DA650}">
      <dgm:prSet/>
      <dgm:spPr/>
      <dgm:t>
        <a:bodyPr/>
        <a:lstStyle/>
        <a:p>
          <a:endParaRPr lang="en-GB"/>
        </a:p>
      </dgm:t>
    </dgm:pt>
    <dgm:pt modelId="{66295E53-8298-4C9C-BBCF-9F31AF454609}">
      <dgm:prSet phldrT="[Text]"/>
      <dgm:spPr/>
      <dgm:t>
        <a:bodyPr/>
        <a:lstStyle/>
        <a:p>
          <a:r>
            <a:rPr lang="en-GB" dirty="0" smtClean="0"/>
            <a:t>Coverage is poor</a:t>
          </a:r>
          <a:endParaRPr lang="en-GB" dirty="0"/>
        </a:p>
      </dgm:t>
    </dgm:pt>
    <dgm:pt modelId="{5920C301-CA70-4FF8-A803-DD879BCAB77A}" type="parTrans" cxnId="{AB6A7353-2DBB-4A96-AA1F-EDE5E5394C5C}">
      <dgm:prSet/>
      <dgm:spPr/>
      <dgm:t>
        <a:bodyPr/>
        <a:lstStyle/>
        <a:p>
          <a:endParaRPr lang="en-GB"/>
        </a:p>
      </dgm:t>
    </dgm:pt>
    <dgm:pt modelId="{5E4110A9-D50A-4DE5-B2C9-B4C36C14E527}" type="sibTrans" cxnId="{AB6A7353-2DBB-4A96-AA1F-EDE5E5394C5C}">
      <dgm:prSet/>
      <dgm:spPr/>
      <dgm:t>
        <a:bodyPr/>
        <a:lstStyle/>
        <a:p>
          <a:endParaRPr lang="en-GB"/>
        </a:p>
      </dgm:t>
    </dgm:pt>
    <dgm:pt modelId="{C0664389-EEF3-4894-B492-96DE71D6FE91}">
      <dgm:prSet phldrT="[Text]"/>
      <dgm:spPr/>
      <dgm:t>
        <a:bodyPr/>
        <a:lstStyle/>
        <a:p>
          <a:r>
            <a:rPr lang="en-GB" dirty="0" smtClean="0"/>
            <a:t>Fragmented implementation arising from the lack of single industry body</a:t>
          </a:r>
          <a:endParaRPr lang="en-GB" dirty="0"/>
        </a:p>
      </dgm:t>
    </dgm:pt>
    <dgm:pt modelId="{3120E79F-8238-4886-8C33-ADDE108B4D46}" type="sibTrans" cxnId="{F493CC4E-A365-488A-93D6-C844F547DBE5}">
      <dgm:prSet/>
      <dgm:spPr/>
      <dgm:t>
        <a:bodyPr/>
        <a:lstStyle/>
        <a:p>
          <a:endParaRPr lang="en-GB"/>
        </a:p>
      </dgm:t>
    </dgm:pt>
    <dgm:pt modelId="{48978D94-9A74-4249-AB30-9201904333F3}" type="parTrans" cxnId="{F493CC4E-A365-488A-93D6-C844F547DBE5}">
      <dgm:prSet/>
      <dgm:spPr/>
      <dgm:t>
        <a:bodyPr/>
        <a:lstStyle/>
        <a:p>
          <a:endParaRPr lang="en-GB"/>
        </a:p>
      </dgm:t>
    </dgm:pt>
    <dgm:pt modelId="{D21BE125-AE38-43E4-9F0B-96374EC8C78A}">
      <dgm:prSet phldrT="[Text]"/>
      <dgm:spPr/>
      <dgm:t>
        <a:bodyPr/>
        <a:lstStyle/>
        <a:p>
          <a:r>
            <a:rPr lang="en-GB" dirty="0" smtClean="0"/>
            <a:t>No procedures for monitoring or enforcement</a:t>
          </a:r>
          <a:endParaRPr lang="en-GB" dirty="0"/>
        </a:p>
      </dgm:t>
    </dgm:pt>
    <dgm:pt modelId="{19BA36DD-8224-48D0-95A9-20BD0A8DC20A}" type="parTrans" cxnId="{2249E476-3B18-4707-AF60-3614F9E0C8AF}">
      <dgm:prSet/>
      <dgm:spPr/>
      <dgm:t>
        <a:bodyPr/>
        <a:lstStyle/>
        <a:p>
          <a:endParaRPr lang="en-GB"/>
        </a:p>
      </dgm:t>
    </dgm:pt>
    <dgm:pt modelId="{A36A1FC0-7E78-4A8A-BA58-A470BE4D90C2}" type="sibTrans" cxnId="{2249E476-3B18-4707-AF60-3614F9E0C8AF}">
      <dgm:prSet/>
      <dgm:spPr/>
      <dgm:t>
        <a:bodyPr/>
        <a:lstStyle/>
        <a:p>
          <a:endParaRPr lang="en-GB"/>
        </a:p>
      </dgm:t>
    </dgm:pt>
    <dgm:pt modelId="{3E562B5C-F42A-43E0-8017-619571263FB7}" type="pres">
      <dgm:prSet presAssocID="{B12C3AFF-D737-45A9-B458-493A2FC14464}" presName="Name0" presStyleCnt="0">
        <dgm:presLayoutVars>
          <dgm:dir/>
          <dgm:animLvl val="lvl"/>
          <dgm:resizeHandles val="exact"/>
        </dgm:presLayoutVars>
      </dgm:prSet>
      <dgm:spPr/>
      <dgm:t>
        <a:bodyPr/>
        <a:lstStyle/>
        <a:p>
          <a:endParaRPr lang="en-GB"/>
        </a:p>
      </dgm:t>
    </dgm:pt>
    <dgm:pt modelId="{2EA6C62B-138D-4B48-8381-F12184A83087}" type="pres">
      <dgm:prSet presAssocID="{088BB6CC-B4A0-415A-8330-93905265E7F4}" presName="composite" presStyleCnt="0"/>
      <dgm:spPr/>
    </dgm:pt>
    <dgm:pt modelId="{3038CA8A-1CA8-48A2-8960-8FDAEDE2ECBB}" type="pres">
      <dgm:prSet presAssocID="{088BB6CC-B4A0-415A-8330-93905265E7F4}" presName="parTx" presStyleLbl="alignNode1" presStyleIdx="0" presStyleCnt="4">
        <dgm:presLayoutVars>
          <dgm:chMax val="0"/>
          <dgm:chPref val="0"/>
          <dgm:bulletEnabled val="1"/>
        </dgm:presLayoutVars>
      </dgm:prSet>
      <dgm:spPr/>
      <dgm:t>
        <a:bodyPr/>
        <a:lstStyle/>
        <a:p>
          <a:endParaRPr lang="en-GB"/>
        </a:p>
      </dgm:t>
    </dgm:pt>
    <dgm:pt modelId="{0237E6BD-DB58-496C-841D-D306878501BA}" type="pres">
      <dgm:prSet presAssocID="{088BB6CC-B4A0-415A-8330-93905265E7F4}" presName="desTx" presStyleLbl="alignAccFollowNode1" presStyleIdx="0" presStyleCnt="4">
        <dgm:presLayoutVars>
          <dgm:bulletEnabled val="1"/>
        </dgm:presLayoutVars>
      </dgm:prSet>
      <dgm:spPr/>
      <dgm:t>
        <a:bodyPr/>
        <a:lstStyle/>
        <a:p>
          <a:endParaRPr lang="en-GB"/>
        </a:p>
      </dgm:t>
    </dgm:pt>
    <dgm:pt modelId="{AA082CB8-EAD8-4709-BA04-B88EE5FE3C95}" type="pres">
      <dgm:prSet presAssocID="{05A806E6-A16A-4D0E-862B-EE8F7A17E205}" presName="space" presStyleCnt="0"/>
      <dgm:spPr/>
    </dgm:pt>
    <dgm:pt modelId="{B1BBFBD0-6C78-4FFB-AABF-32385471C391}" type="pres">
      <dgm:prSet presAssocID="{B95AC09D-0901-43A2-86E4-02E65753B598}" presName="composite" presStyleCnt="0"/>
      <dgm:spPr/>
    </dgm:pt>
    <dgm:pt modelId="{AA1BABAA-9C58-467B-B69C-B384425014E8}" type="pres">
      <dgm:prSet presAssocID="{B95AC09D-0901-43A2-86E4-02E65753B598}" presName="parTx" presStyleLbl="alignNode1" presStyleIdx="1" presStyleCnt="4">
        <dgm:presLayoutVars>
          <dgm:chMax val="0"/>
          <dgm:chPref val="0"/>
          <dgm:bulletEnabled val="1"/>
        </dgm:presLayoutVars>
      </dgm:prSet>
      <dgm:spPr/>
      <dgm:t>
        <a:bodyPr/>
        <a:lstStyle/>
        <a:p>
          <a:endParaRPr lang="en-GB"/>
        </a:p>
      </dgm:t>
    </dgm:pt>
    <dgm:pt modelId="{8CF2836F-4C3A-460E-8E73-4C316A0EE32F}" type="pres">
      <dgm:prSet presAssocID="{B95AC09D-0901-43A2-86E4-02E65753B598}" presName="desTx" presStyleLbl="alignAccFollowNode1" presStyleIdx="1" presStyleCnt="4">
        <dgm:presLayoutVars>
          <dgm:bulletEnabled val="1"/>
        </dgm:presLayoutVars>
      </dgm:prSet>
      <dgm:spPr/>
      <dgm:t>
        <a:bodyPr/>
        <a:lstStyle/>
        <a:p>
          <a:endParaRPr lang="en-GB"/>
        </a:p>
      </dgm:t>
    </dgm:pt>
    <dgm:pt modelId="{A26A29CC-1B36-426F-B28F-0F6ED90A8845}" type="pres">
      <dgm:prSet presAssocID="{7219B730-967B-4BF4-9B9F-D99C5BABEE69}" presName="space" presStyleCnt="0"/>
      <dgm:spPr/>
    </dgm:pt>
    <dgm:pt modelId="{80A27DDD-63A7-44DA-8C87-AEA0B4DF9567}" type="pres">
      <dgm:prSet presAssocID="{8EF9CD0D-57B6-40AD-8A21-519E98F6E778}" presName="composite" presStyleCnt="0"/>
      <dgm:spPr/>
    </dgm:pt>
    <dgm:pt modelId="{608D0724-3430-45A6-A474-7ACBE6936577}" type="pres">
      <dgm:prSet presAssocID="{8EF9CD0D-57B6-40AD-8A21-519E98F6E778}" presName="parTx" presStyleLbl="alignNode1" presStyleIdx="2" presStyleCnt="4">
        <dgm:presLayoutVars>
          <dgm:chMax val="0"/>
          <dgm:chPref val="0"/>
          <dgm:bulletEnabled val="1"/>
        </dgm:presLayoutVars>
      </dgm:prSet>
      <dgm:spPr/>
      <dgm:t>
        <a:bodyPr/>
        <a:lstStyle/>
        <a:p>
          <a:endParaRPr lang="en-GB"/>
        </a:p>
      </dgm:t>
    </dgm:pt>
    <dgm:pt modelId="{67245F0D-125A-4136-8478-877170260659}" type="pres">
      <dgm:prSet presAssocID="{8EF9CD0D-57B6-40AD-8A21-519E98F6E778}" presName="desTx" presStyleLbl="alignAccFollowNode1" presStyleIdx="2" presStyleCnt="4">
        <dgm:presLayoutVars>
          <dgm:bulletEnabled val="1"/>
        </dgm:presLayoutVars>
      </dgm:prSet>
      <dgm:spPr/>
      <dgm:t>
        <a:bodyPr/>
        <a:lstStyle/>
        <a:p>
          <a:endParaRPr lang="en-GB"/>
        </a:p>
      </dgm:t>
    </dgm:pt>
    <dgm:pt modelId="{8C5CCBA6-79D9-4BF7-B9F2-DF25208542B6}" type="pres">
      <dgm:prSet presAssocID="{16AAE6A4-7BC3-4991-A533-1527AE8464AD}" presName="space" presStyleCnt="0"/>
      <dgm:spPr/>
    </dgm:pt>
    <dgm:pt modelId="{1E407F0D-42CA-425A-A52F-5FED03F12F5A}" type="pres">
      <dgm:prSet presAssocID="{937FCA19-BC43-47D6-A618-A86F27E74F33}" presName="composite" presStyleCnt="0"/>
      <dgm:spPr/>
    </dgm:pt>
    <dgm:pt modelId="{51B06078-4F0A-4945-9EE8-5A01DC022EC1}" type="pres">
      <dgm:prSet presAssocID="{937FCA19-BC43-47D6-A618-A86F27E74F33}" presName="parTx" presStyleLbl="alignNode1" presStyleIdx="3" presStyleCnt="4">
        <dgm:presLayoutVars>
          <dgm:chMax val="0"/>
          <dgm:chPref val="0"/>
          <dgm:bulletEnabled val="1"/>
        </dgm:presLayoutVars>
      </dgm:prSet>
      <dgm:spPr/>
      <dgm:t>
        <a:bodyPr/>
        <a:lstStyle/>
        <a:p>
          <a:endParaRPr lang="en-GB"/>
        </a:p>
      </dgm:t>
    </dgm:pt>
    <dgm:pt modelId="{76972F21-EC33-487F-B23D-5681C9A69514}" type="pres">
      <dgm:prSet presAssocID="{937FCA19-BC43-47D6-A618-A86F27E74F33}" presName="desTx" presStyleLbl="alignAccFollowNode1" presStyleIdx="3" presStyleCnt="4">
        <dgm:presLayoutVars>
          <dgm:bulletEnabled val="1"/>
        </dgm:presLayoutVars>
      </dgm:prSet>
      <dgm:spPr/>
      <dgm:t>
        <a:bodyPr/>
        <a:lstStyle/>
        <a:p>
          <a:endParaRPr lang="en-GB"/>
        </a:p>
      </dgm:t>
    </dgm:pt>
  </dgm:ptLst>
  <dgm:cxnLst>
    <dgm:cxn modelId="{498F2402-A18B-408F-B7C1-66D43E14A181}" type="presOf" srcId="{088BB6CC-B4A0-415A-8330-93905265E7F4}" destId="{3038CA8A-1CA8-48A2-8960-8FDAEDE2ECBB}" srcOrd="0" destOrd="0" presId="urn:microsoft.com/office/officeart/2005/8/layout/hList1"/>
    <dgm:cxn modelId="{ED6C6C78-982D-4D3D-B162-BFCC543C944F}" type="presOf" srcId="{C0664389-EEF3-4894-B492-96DE71D6FE91}" destId="{0237E6BD-DB58-496C-841D-D306878501BA}" srcOrd="0" destOrd="1" presId="urn:microsoft.com/office/officeart/2005/8/layout/hList1"/>
    <dgm:cxn modelId="{12902C83-A55C-442F-92A5-DE5EBFB9BF3E}" type="presOf" srcId="{B12C3AFF-D737-45A9-B458-493A2FC14464}" destId="{3E562B5C-F42A-43E0-8017-619571263FB7}" srcOrd="0" destOrd="0" presId="urn:microsoft.com/office/officeart/2005/8/layout/hList1"/>
    <dgm:cxn modelId="{E9A33ABB-6570-4C11-9E86-B0A1BD4AEBA2}" srcId="{8EF9CD0D-57B6-40AD-8A21-519E98F6E778}" destId="{B41B5C2F-464E-4055-9DFE-DF6347F45AFE}" srcOrd="0" destOrd="0" parTransId="{CB7C101F-B61B-4B54-85E7-81A6D2453548}" sibTransId="{0BD5E7A3-C472-4D66-B8DB-9BFE84A0E24D}"/>
    <dgm:cxn modelId="{92879B5D-5F08-4C9B-8311-70D4794F0233}" srcId="{088BB6CC-B4A0-415A-8330-93905265E7F4}" destId="{979F16A6-534F-4B21-8ED7-D4FECCFF2CD2}" srcOrd="0" destOrd="0" parTransId="{B391361D-2748-4906-BE2E-99B198B9E366}" sibTransId="{B9BAFE20-3D35-4531-A01D-B4386D98B1D0}"/>
    <dgm:cxn modelId="{2C5EC9F1-C01B-477E-9324-5A9E2ED759E6}" srcId="{B12C3AFF-D737-45A9-B458-493A2FC14464}" destId="{B95AC09D-0901-43A2-86E4-02E65753B598}" srcOrd="1" destOrd="0" parTransId="{9C6CA1F8-DECF-49D1-9E5F-DF0C6E8696B0}" sibTransId="{7219B730-967B-4BF4-9B9F-D99C5BABEE69}"/>
    <dgm:cxn modelId="{AB6A7353-2DBB-4A96-AA1F-EDE5E5394C5C}" srcId="{8EF9CD0D-57B6-40AD-8A21-519E98F6E778}" destId="{66295E53-8298-4C9C-BBCF-9F31AF454609}" srcOrd="1" destOrd="0" parTransId="{5920C301-CA70-4FF8-A803-DD879BCAB77A}" sibTransId="{5E4110A9-D50A-4DE5-B2C9-B4C36C14E527}"/>
    <dgm:cxn modelId="{4D2DBDE0-BA2C-41BB-8679-18CF44736B33}" type="presOf" srcId="{A4585A00-DF57-4B89-90E9-5A866E479F4B}" destId="{8CF2836F-4C3A-460E-8E73-4C316A0EE32F}" srcOrd="0" destOrd="0" presId="urn:microsoft.com/office/officeart/2005/8/layout/hList1"/>
    <dgm:cxn modelId="{F493CC4E-A365-488A-93D6-C844F547DBE5}" srcId="{088BB6CC-B4A0-415A-8330-93905265E7F4}" destId="{C0664389-EEF3-4894-B492-96DE71D6FE91}" srcOrd="1" destOrd="0" parTransId="{48978D94-9A74-4249-AB30-9201904333F3}" sibTransId="{3120E79F-8238-4886-8C33-ADDE108B4D46}"/>
    <dgm:cxn modelId="{3EB81FCC-8656-40C5-9041-B7D27610889D}" type="presOf" srcId="{937FCA19-BC43-47D6-A618-A86F27E74F33}" destId="{51B06078-4F0A-4945-9EE8-5A01DC022EC1}" srcOrd="0" destOrd="0" presId="urn:microsoft.com/office/officeart/2005/8/layout/hList1"/>
    <dgm:cxn modelId="{B8B30AC0-6923-4834-B4C9-6C00B02DDBF1}" type="presOf" srcId="{95ABDA08-42F3-4D0B-9C4A-F7B062942E1C}" destId="{76972F21-EC33-487F-B23D-5681C9A69514}" srcOrd="0" destOrd="0" presId="urn:microsoft.com/office/officeart/2005/8/layout/hList1"/>
    <dgm:cxn modelId="{7AF202D7-C9FE-4F34-8C5E-C12C3E75E8DE}" srcId="{B12C3AFF-D737-45A9-B458-493A2FC14464}" destId="{088BB6CC-B4A0-415A-8330-93905265E7F4}" srcOrd="0" destOrd="0" parTransId="{503D4828-E09C-45A0-BF0C-D8C3EEE72C0E}" sibTransId="{05A806E6-A16A-4D0E-862B-EE8F7A17E205}"/>
    <dgm:cxn modelId="{34D654A1-60E2-4D87-B790-1F60FD9E2D66}" srcId="{B12C3AFF-D737-45A9-B458-493A2FC14464}" destId="{937FCA19-BC43-47D6-A618-A86F27E74F33}" srcOrd="3" destOrd="0" parTransId="{75B6B661-03FD-4534-B9BF-064F113C282E}" sibTransId="{6E3FB993-E08C-4E5E-AEEB-490E1F7B597F}"/>
    <dgm:cxn modelId="{90020376-39E1-4E15-819F-435667C77F0B}" srcId="{937FCA19-BC43-47D6-A618-A86F27E74F33}" destId="{95ABDA08-42F3-4D0B-9C4A-F7B062942E1C}" srcOrd="0" destOrd="0" parTransId="{C5AC823F-EA9A-4B6C-B296-FF87541ADF36}" sibTransId="{41AFB6E4-A8AC-489F-A1E0-736FECD1B36C}"/>
    <dgm:cxn modelId="{D0C8B942-5058-4650-B05D-15F35951BB72}" type="presOf" srcId="{4D574951-BC7A-44A4-A61A-EF3A028EC323}" destId="{0237E6BD-DB58-496C-841D-D306878501BA}" srcOrd="0" destOrd="3" presId="urn:microsoft.com/office/officeart/2005/8/layout/hList1"/>
    <dgm:cxn modelId="{96727303-48DA-4365-9AE8-D7909E841808}" type="presOf" srcId="{8EF9CD0D-57B6-40AD-8A21-519E98F6E778}" destId="{608D0724-3430-45A6-A474-7ACBE6936577}" srcOrd="0" destOrd="0" presId="urn:microsoft.com/office/officeart/2005/8/layout/hList1"/>
    <dgm:cxn modelId="{51981F74-4A27-4E80-A0EF-8C3D48D34251}" type="presOf" srcId="{66295E53-8298-4C9C-BBCF-9F31AF454609}" destId="{67245F0D-125A-4136-8478-877170260659}" srcOrd="0" destOrd="1" presId="urn:microsoft.com/office/officeart/2005/8/layout/hList1"/>
    <dgm:cxn modelId="{26C3A80F-B272-47EA-8F39-C3174860F379}" type="presOf" srcId="{D21BE125-AE38-43E4-9F0B-96374EC8C78A}" destId="{0237E6BD-DB58-496C-841D-D306878501BA}" srcOrd="0" destOrd="2" presId="urn:microsoft.com/office/officeart/2005/8/layout/hList1"/>
    <dgm:cxn modelId="{2249E476-3B18-4707-AF60-3614F9E0C8AF}" srcId="{088BB6CC-B4A0-415A-8330-93905265E7F4}" destId="{D21BE125-AE38-43E4-9F0B-96374EC8C78A}" srcOrd="2" destOrd="0" parTransId="{19BA36DD-8224-48D0-95A9-20BD0A8DC20A}" sibTransId="{A36A1FC0-7E78-4A8A-BA58-A470BE4D90C2}"/>
    <dgm:cxn modelId="{8C97D809-569C-44E1-A8F1-C36C699FEA32}" type="presOf" srcId="{B41B5C2F-464E-4055-9DFE-DF6347F45AFE}" destId="{67245F0D-125A-4136-8478-877170260659}" srcOrd="0" destOrd="0" presId="urn:microsoft.com/office/officeart/2005/8/layout/hList1"/>
    <dgm:cxn modelId="{539C97A9-E249-45C2-99B6-87809D103768}" srcId="{B12C3AFF-D737-45A9-B458-493A2FC14464}" destId="{8EF9CD0D-57B6-40AD-8A21-519E98F6E778}" srcOrd="2" destOrd="0" parTransId="{FD2C08B8-ECCA-414F-87E6-8A1039A5B772}" sibTransId="{16AAE6A4-7BC3-4991-A533-1527AE8464AD}"/>
    <dgm:cxn modelId="{EFC5070F-9DE8-4623-9F87-8C3A69731656}" type="presOf" srcId="{979F16A6-534F-4B21-8ED7-D4FECCFF2CD2}" destId="{0237E6BD-DB58-496C-841D-D306878501BA}" srcOrd="0" destOrd="0" presId="urn:microsoft.com/office/officeart/2005/8/layout/hList1"/>
    <dgm:cxn modelId="{5D85B315-9CD5-4809-BB76-98747E50B9BB}" srcId="{B95AC09D-0901-43A2-86E4-02E65753B598}" destId="{A4585A00-DF57-4B89-90E9-5A866E479F4B}" srcOrd="0" destOrd="0" parTransId="{56E160E2-F547-4308-8F7F-8E460D2438B2}" sibTransId="{9CD64E48-0AF1-49CB-9311-0C4F3071D377}"/>
    <dgm:cxn modelId="{FDEB8A36-45A5-4038-8523-3274ED27914C}" type="presOf" srcId="{B95AC09D-0901-43A2-86E4-02E65753B598}" destId="{AA1BABAA-9C58-467B-B69C-B384425014E8}" srcOrd="0" destOrd="0" presId="urn:microsoft.com/office/officeart/2005/8/layout/hList1"/>
    <dgm:cxn modelId="{3B890421-2B25-4E77-A4DC-D5F53A0DA650}" srcId="{088BB6CC-B4A0-415A-8330-93905265E7F4}" destId="{4D574951-BC7A-44A4-A61A-EF3A028EC323}" srcOrd="3" destOrd="0" parTransId="{82B4D168-1CF0-483D-8F97-16E08A461640}" sibTransId="{5FCE935D-C881-41DB-8458-F5BCF7A7DF5E}"/>
    <dgm:cxn modelId="{61FAB839-39E1-4676-8FA7-78523483E803}" type="presParOf" srcId="{3E562B5C-F42A-43E0-8017-619571263FB7}" destId="{2EA6C62B-138D-4B48-8381-F12184A83087}" srcOrd="0" destOrd="0" presId="urn:microsoft.com/office/officeart/2005/8/layout/hList1"/>
    <dgm:cxn modelId="{B372CDFC-A75E-48D9-B39A-723C71AA542C}" type="presParOf" srcId="{2EA6C62B-138D-4B48-8381-F12184A83087}" destId="{3038CA8A-1CA8-48A2-8960-8FDAEDE2ECBB}" srcOrd="0" destOrd="0" presId="urn:microsoft.com/office/officeart/2005/8/layout/hList1"/>
    <dgm:cxn modelId="{035CBEC1-CC61-4EC7-9A6A-E17DD2C81B3D}" type="presParOf" srcId="{2EA6C62B-138D-4B48-8381-F12184A83087}" destId="{0237E6BD-DB58-496C-841D-D306878501BA}" srcOrd="1" destOrd="0" presId="urn:microsoft.com/office/officeart/2005/8/layout/hList1"/>
    <dgm:cxn modelId="{30933D33-802C-453C-A68D-9B2040FAD863}" type="presParOf" srcId="{3E562B5C-F42A-43E0-8017-619571263FB7}" destId="{AA082CB8-EAD8-4709-BA04-B88EE5FE3C95}" srcOrd="1" destOrd="0" presId="urn:microsoft.com/office/officeart/2005/8/layout/hList1"/>
    <dgm:cxn modelId="{B04A5F23-0A75-4FE3-BB49-220B14E7C0D7}" type="presParOf" srcId="{3E562B5C-F42A-43E0-8017-619571263FB7}" destId="{B1BBFBD0-6C78-4FFB-AABF-32385471C391}" srcOrd="2" destOrd="0" presId="urn:microsoft.com/office/officeart/2005/8/layout/hList1"/>
    <dgm:cxn modelId="{35C80D0A-D3A0-4836-9E1D-E056B86FEF66}" type="presParOf" srcId="{B1BBFBD0-6C78-4FFB-AABF-32385471C391}" destId="{AA1BABAA-9C58-467B-B69C-B384425014E8}" srcOrd="0" destOrd="0" presId="urn:microsoft.com/office/officeart/2005/8/layout/hList1"/>
    <dgm:cxn modelId="{F2639DD1-83A5-49C7-A651-1ED29E22D5CC}" type="presParOf" srcId="{B1BBFBD0-6C78-4FFB-AABF-32385471C391}" destId="{8CF2836F-4C3A-460E-8E73-4C316A0EE32F}" srcOrd="1" destOrd="0" presId="urn:microsoft.com/office/officeart/2005/8/layout/hList1"/>
    <dgm:cxn modelId="{415F75B9-5B39-41CE-86F6-F1C00E2B5189}" type="presParOf" srcId="{3E562B5C-F42A-43E0-8017-619571263FB7}" destId="{A26A29CC-1B36-426F-B28F-0F6ED90A8845}" srcOrd="3" destOrd="0" presId="urn:microsoft.com/office/officeart/2005/8/layout/hList1"/>
    <dgm:cxn modelId="{665A4585-2B63-406D-AD61-9831CC33FFF6}" type="presParOf" srcId="{3E562B5C-F42A-43E0-8017-619571263FB7}" destId="{80A27DDD-63A7-44DA-8C87-AEA0B4DF9567}" srcOrd="4" destOrd="0" presId="urn:microsoft.com/office/officeart/2005/8/layout/hList1"/>
    <dgm:cxn modelId="{98E3E7A7-52F2-457B-903D-18E181086A30}" type="presParOf" srcId="{80A27DDD-63A7-44DA-8C87-AEA0B4DF9567}" destId="{608D0724-3430-45A6-A474-7ACBE6936577}" srcOrd="0" destOrd="0" presId="urn:microsoft.com/office/officeart/2005/8/layout/hList1"/>
    <dgm:cxn modelId="{2C66CB2A-7315-477A-83F7-DD8FD1B09282}" type="presParOf" srcId="{80A27DDD-63A7-44DA-8C87-AEA0B4DF9567}" destId="{67245F0D-125A-4136-8478-877170260659}" srcOrd="1" destOrd="0" presId="urn:microsoft.com/office/officeart/2005/8/layout/hList1"/>
    <dgm:cxn modelId="{939C2095-A081-4C01-A3BC-675BF55F9C6C}" type="presParOf" srcId="{3E562B5C-F42A-43E0-8017-619571263FB7}" destId="{8C5CCBA6-79D9-4BF7-B9F2-DF25208542B6}" srcOrd="5" destOrd="0" presId="urn:microsoft.com/office/officeart/2005/8/layout/hList1"/>
    <dgm:cxn modelId="{9D33EA47-6722-42C4-BDC9-00CA4B0CE553}" type="presParOf" srcId="{3E562B5C-F42A-43E0-8017-619571263FB7}" destId="{1E407F0D-42CA-425A-A52F-5FED03F12F5A}" srcOrd="6" destOrd="0" presId="urn:microsoft.com/office/officeart/2005/8/layout/hList1"/>
    <dgm:cxn modelId="{31B9F4CE-5ADA-42D7-81AD-28E73A599AE1}" type="presParOf" srcId="{1E407F0D-42CA-425A-A52F-5FED03F12F5A}" destId="{51B06078-4F0A-4945-9EE8-5A01DC022EC1}" srcOrd="0" destOrd="0" presId="urn:microsoft.com/office/officeart/2005/8/layout/hList1"/>
    <dgm:cxn modelId="{16EC84E6-9688-4661-A9FA-F8DAE09B063C}" type="presParOf" srcId="{1E407F0D-42CA-425A-A52F-5FED03F12F5A}" destId="{76972F21-EC33-487F-B23D-5681C9A69514}"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38CA8A-1CA8-48A2-8960-8FDAEDE2ECBB}">
      <dsp:nvSpPr>
        <dsp:cNvPr id="0" name=""/>
        <dsp:cNvSpPr/>
      </dsp:nvSpPr>
      <dsp:spPr>
        <a:xfrm>
          <a:off x="3180" y="4794"/>
          <a:ext cx="1912587" cy="64171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Due process</a:t>
          </a:r>
          <a:endParaRPr lang="en-GB" sz="1800" kern="1200" dirty="0"/>
        </a:p>
      </dsp:txBody>
      <dsp:txXfrm>
        <a:off x="3180" y="4794"/>
        <a:ext cx="1912587" cy="641717"/>
      </dsp:txXfrm>
    </dsp:sp>
    <dsp:sp modelId="{0237E6BD-DB58-496C-841D-D306878501BA}">
      <dsp:nvSpPr>
        <dsp:cNvPr id="0" name=""/>
        <dsp:cNvSpPr/>
      </dsp:nvSpPr>
      <dsp:spPr>
        <a:xfrm>
          <a:off x="3180" y="646512"/>
          <a:ext cx="1912587" cy="36686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t>Inclusivity of  development</a:t>
          </a:r>
          <a:endParaRPr lang="en-GB" sz="1700" kern="1200" dirty="0"/>
        </a:p>
        <a:p>
          <a:pPr marL="171450" lvl="1" indent="-171450" algn="l" defTabSz="755650">
            <a:lnSpc>
              <a:spcPct val="90000"/>
            </a:lnSpc>
            <a:spcBef>
              <a:spcPct val="0"/>
            </a:spcBef>
            <a:spcAft>
              <a:spcPct val="15000"/>
            </a:spcAft>
            <a:buChar char="••"/>
          </a:pPr>
          <a:r>
            <a:rPr lang="en-GB" sz="1700" kern="1200" dirty="0" smtClean="0"/>
            <a:t>Fairness of implementation</a:t>
          </a:r>
          <a:endParaRPr lang="en-GB" sz="1700" kern="1200" dirty="0"/>
        </a:p>
        <a:p>
          <a:pPr marL="171450" lvl="1" indent="-171450" algn="l" defTabSz="755650">
            <a:lnSpc>
              <a:spcPct val="90000"/>
            </a:lnSpc>
            <a:spcBef>
              <a:spcPct val="0"/>
            </a:spcBef>
            <a:spcAft>
              <a:spcPct val="15000"/>
            </a:spcAft>
            <a:buChar char="••"/>
          </a:pPr>
          <a:r>
            <a:rPr lang="en-GB" sz="1700" kern="1200" dirty="0" smtClean="0"/>
            <a:t>Fairness of  procedures for monitoring</a:t>
          </a:r>
          <a:endParaRPr lang="en-GB" sz="1700" kern="1200" dirty="0"/>
        </a:p>
        <a:p>
          <a:pPr marL="171450" lvl="1" indent="-171450" algn="l" defTabSz="755650">
            <a:lnSpc>
              <a:spcPct val="90000"/>
            </a:lnSpc>
            <a:spcBef>
              <a:spcPct val="0"/>
            </a:spcBef>
            <a:spcAft>
              <a:spcPct val="15000"/>
            </a:spcAft>
            <a:buChar char="••"/>
          </a:pPr>
          <a:r>
            <a:rPr lang="en-GB" sz="1700" kern="1200" dirty="0" smtClean="0"/>
            <a:t>Fairness of procedures for enforcement</a:t>
          </a:r>
          <a:endParaRPr lang="en-GB" sz="1700" kern="1200" dirty="0"/>
        </a:p>
        <a:p>
          <a:pPr marL="171450" lvl="1" indent="-171450" algn="l" defTabSz="755650">
            <a:lnSpc>
              <a:spcPct val="90000"/>
            </a:lnSpc>
            <a:spcBef>
              <a:spcPct val="0"/>
            </a:spcBef>
            <a:spcAft>
              <a:spcPct val="15000"/>
            </a:spcAft>
            <a:buChar char="••"/>
          </a:pPr>
          <a:r>
            <a:rPr lang="en-GB" sz="1700" kern="1200" dirty="0" smtClean="0"/>
            <a:t>Suitability </a:t>
          </a:r>
          <a:r>
            <a:rPr lang="en-GB" sz="1600" kern="1200" dirty="0" smtClean="0"/>
            <a:t> </a:t>
          </a:r>
          <a:r>
            <a:rPr lang="en-GB" sz="1700" kern="1200" dirty="0" smtClean="0"/>
            <a:t>of consequences</a:t>
          </a:r>
          <a:endParaRPr lang="en-GB" sz="1700" kern="1200" dirty="0"/>
        </a:p>
      </dsp:txBody>
      <dsp:txXfrm>
        <a:off x="3180" y="646512"/>
        <a:ext cx="1912587" cy="3668692"/>
      </dsp:txXfrm>
    </dsp:sp>
    <dsp:sp modelId="{AA1BABAA-9C58-467B-B69C-B384425014E8}">
      <dsp:nvSpPr>
        <dsp:cNvPr id="0" name=""/>
        <dsp:cNvSpPr/>
      </dsp:nvSpPr>
      <dsp:spPr>
        <a:xfrm>
          <a:off x="2183530" y="4794"/>
          <a:ext cx="1912587" cy="64171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Relevance</a:t>
          </a:r>
          <a:endParaRPr lang="en-GB" sz="1800" kern="1200" dirty="0"/>
        </a:p>
      </dsp:txBody>
      <dsp:txXfrm>
        <a:off x="2183530" y="4794"/>
        <a:ext cx="1912587" cy="641717"/>
      </dsp:txXfrm>
    </dsp:sp>
    <dsp:sp modelId="{8CF2836F-4C3A-460E-8E73-4C316A0EE32F}">
      <dsp:nvSpPr>
        <dsp:cNvPr id="0" name=""/>
        <dsp:cNvSpPr/>
      </dsp:nvSpPr>
      <dsp:spPr>
        <a:xfrm>
          <a:off x="2183530" y="646512"/>
          <a:ext cx="1912587" cy="36686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Whether it addresses a fundamental  problem</a:t>
          </a:r>
          <a:endParaRPr lang="en-GB" sz="1800" kern="1200" dirty="0"/>
        </a:p>
      </dsp:txBody>
      <dsp:txXfrm>
        <a:off x="2183530" y="646512"/>
        <a:ext cx="1912587" cy="3668692"/>
      </dsp:txXfrm>
    </dsp:sp>
    <dsp:sp modelId="{608D0724-3430-45A6-A474-7ACBE6936577}">
      <dsp:nvSpPr>
        <dsp:cNvPr id="0" name=""/>
        <dsp:cNvSpPr/>
      </dsp:nvSpPr>
      <dsp:spPr>
        <a:xfrm>
          <a:off x="4363881" y="4794"/>
          <a:ext cx="1912587" cy="64171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Success</a:t>
          </a:r>
          <a:endParaRPr lang="en-GB" sz="1800" kern="1200" dirty="0"/>
        </a:p>
      </dsp:txBody>
      <dsp:txXfrm>
        <a:off x="4363881" y="4794"/>
        <a:ext cx="1912587" cy="641717"/>
      </dsp:txXfrm>
    </dsp:sp>
    <dsp:sp modelId="{67245F0D-125A-4136-8478-877170260659}">
      <dsp:nvSpPr>
        <dsp:cNvPr id="0" name=""/>
        <dsp:cNvSpPr/>
      </dsp:nvSpPr>
      <dsp:spPr>
        <a:xfrm>
          <a:off x="4363881" y="646512"/>
          <a:ext cx="1912587" cy="36686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Extent to which it achieves objectives</a:t>
          </a:r>
          <a:endParaRPr lang="en-GB" sz="1800" kern="1200" dirty="0"/>
        </a:p>
        <a:p>
          <a:pPr marL="171450" lvl="1" indent="-171450" algn="l" defTabSz="800100">
            <a:lnSpc>
              <a:spcPct val="90000"/>
            </a:lnSpc>
            <a:spcBef>
              <a:spcPct val="0"/>
            </a:spcBef>
            <a:spcAft>
              <a:spcPct val="15000"/>
            </a:spcAft>
            <a:buChar char="••"/>
          </a:pPr>
          <a:r>
            <a:rPr lang="en-GB" sz="1800" kern="1200" dirty="0" smtClean="0"/>
            <a:t>Existence of organisation to administer </a:t>
          </a:r>
          <a:endParaRPr lang="en-GB" sz="1800" kern="1200" dirty="0"/>
        </a:p>
        <a:p>
          <a:pPr marL="171450" lvl="1" indent="-171450" algn="l" defTabSz="800100">
            <a:lnSpc>
              <a:spcPct val="90000"/>
            </a:lnSpc>
            <a:spcBef>
              <a:spcPct val="0"/>
            </a:spcBef>
            <a:spcAft>
              <a:spcPct val="15000"/>
            </a:spcAft>
            <a:buChar char="••"/>
          </a:pPr>
          <a:r>
            <a:rPr lang="en-GB" sz="1800" kern="1200" dirty="0" smtClean="0"/>
            <a:t>Nature of monitoring mechanisms</a:t>
          </a:r>
          <a:endParaRPr lang="en-GB" sz="1800" kern="1200" dirty="0"/>
        </a:p>
        <a:p>
          <a:pPr marL="171450" lvl="1" indent="-171450" algn="l" defTabSz="800100">
            <a:lnSpc>
              <a:spcPct val="90000"/>
            </a:lnSpc>
            <a:spcBef>
              <a:spcPct val="0"/>
            </a:spcBef>
            <a:spcAft>
              <a:spcPct val="15000"/>
            </a:spcAft>
            <a:buChar char="••"/>
          </a:pPr>
          <a:r>
            <a:rPr lang="en-GB" sz="1800" kern="1200" dirty="0" smtClean="0"/>
            <a:t>Extent to which sanctions are in place and used</a:t>
          </a:r>
          <a:endParaRPr lang="en-GB" sz="1800" kern="1200" dirty="0"/>
        </a:p>
        <a:p>
          <a:pPr marL="171450" lvl="1" indent="-171450" algn="l" defTabSz="800100">
            <a:lnSpc>
              <a:spcPct val="90000"/>
            </a:lnSpc>
            <a:spcBef>
              <a:spcPct val="0"/>
            </a:spcBef>
            <a:spcAft>
              <a:spcPct val="15000"/>
            </a:spcAft>
            <a:buChar char="••"/>
          </a:pPr>
          <a:r>
            <a:rPr lang="en-GB" sz="1800" kern="1200" dirty="0" smtClean="0"/>
            <a:t> Coverage</a:t>
          </a:r>
          <a:endParaRPr lang="en-GB" sz="1800" kern="1200" dirty="0"/>
        </a:p>
      </dsp:txBody>
      <dsp:txXfrm>
        <a:off x="4363881" y="646512"/>
        <a:ext cx="1912587" cy="3668692"/>
      </dsp:txXfrm>
    </dsp:sp>
    <dsp:sp modelId="{51B06078-4F0A-4945-9EE8-5A01DC022EC1}">
      <dsp:nvSpPr>
        <dsp:cNvPr id="0" name=""/>
        <dsp:cNvSpPr/>
      </dsp:nvSpPr>
      <dsp:spPr>
        <a:xfrm>
          <a:off x="6544231" y="4794"/>
          <a:ext cx="1912587" cy="641717"/>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GB" sz="1800" kern="1200" dirty="0" smtClean="0"/>
            <a:t>Alternative approaches</a:t>
          </a:r>
          <a:endParaRPr lang="en-GB" sz="1800" kern="1200" dirty="0"/>
        </a:p>
      </dsp:txBody>
      <dsp:txXfrm>
        <a:off x="6544231" y="4794"/>
        <a:ext cx="1912587" cy="641717"/>
      </dsp:txXfrm>
    </dsp:sp>
    <dsp:sp modelId="{76972F21-EC33-487F-B23D-5681C9A69514}">
      <dsp:nvSpPr>
        <dsp:cNvPr id="0" name=""/>
        <dsp:cNvSpPr/>
      </dsp:nvSpPr>
      <dsp:spPr>
        <a:xfrm>
          <a:off x="6544231" y="646512"/>
          <a:ext cx="1912587" cy="36686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GB" sz="1800" kern="1200" dirty="0" smtClean="0"/>
            <a:t>Adequacy of sanctions</a:t>
          </a:r>
          <a:endParaRPr lang="en-GB" sz="1800" kern="1200" dirty="0"/>
        </a:p>
        <a:p>
          <a:pPr marL="171450" lvl="1" indent="-171450" algn="l" defTabSz="800100">
            <a:lnSpc>
              <a:spcPct val="90000"/>
            </a:lnSpc>
            <a:spcBef>
              <a:spcPct val="0"/>
            </a:spcBef>
            <a:spcAft>
              <a:spcPct val="15000"/>
            </a:spcAft>
            <a:buChar char="••"/>
          </a:pPr>
          <a:r>
            <a:rPr lang="en-GB" sz="1800" kern="1200" dirty="0" smtClean="0"/>
            <a:t>Credibility</a:t>
          </a:r>
          <a:endParaRPr lang="en-GB" sz="1800" kern="1200" dirty="0"/>
        </a:p>
        <a:p>
          <a:pPr marL="171450" lvl="1" indent="-171450" algn="l" defTabSz="800100">
            <a:lnSpc>
              <a:spcPct val="90000"/>
            </a:lnSpc>
            <a:spcBef>
              <a:spcPct val="0"/>
            </a:spcBef>
            <a:spcAft>
              <a:spcPct val="15000"/>
            </a:spcAft>
            <a:buChar char="••"/>
          </a:pPr>
          <a:r>
            <a:rPr lang="en-GB" sz="1800" kern="1200" dirty="0" smtClean="0"/>
            <a:t>Requirement for  external input</a:t>
          </a:r>
          <a:endParaRPr lang="en-GB" sz="1800" kern="1200" dirty="0"/>
        </a:p>
        <a:p>
          <a:pPr marL="171450" lvl="1" indent="-171450" algn="l" defTabSz="800100">
            <a:lnSpc>
              <a:spcPct val="90000"/>
            </a:lnSpc>
            <a:spcBef>
              <a:spcPct val="0"/>
            </a:spcBef>
            <a:spcAft>
              <a:spcPct val="15000"/>
            </a:spcAft>
            <a:buChar char="••"/>
          </a:pPr>
          <a:r>
            <a:rPr lang="en-GB" sz="1800" kern="1200" dirty="0" smtClean="0"/>
            <a:t>Adequacy of resources </a:t>
          </a:r>
          <a:endParaRPr lang="en-GB" sz="1800" kern="1200" dirty="0"/>
        </a:p>
      </dsp:txBody>
      <dsp:txXfrm>
        <a:off x="6544231" y="646512"/>
        <a:ext cx="1912587" cy="366869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38CA8A-1CA8-48A2-8960-8FDAEDE2ECBB}">
      <dsp:nvSpPr>
        <dsp:cNvPr id="0" name=""/>
        <dsp:cNvSpPr/>
      </dsp:nvSpPr>
      <dsp:spPr>
        <a:xfrm>
          <a:off x="3180" y="35013"/>
          <a:ext cx="1912587" cy="6101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smtClean="0"/>
            <a:t>Due process</a:t>
          </a:r>
          <a:endParaRPr lang="en-GB" sz="1700" kern="1200" dirty="0"/>
        </a:p>
      </dsp:txBody>
      <dsp:txXfrm>
        <a:off x="3180" y="35013"/>
        <a:ext cx="1912587" cy="610102"/>
      </dsp:txXfrm>
    </dsp:sp>
    <dsp:sp modelId="{0237E6BD-DB58-496C-841D-D306878501BA}">
      <dsp:nvSpPr>
        <dsp:cNvPr id="0" name=""/>
        <dsp:cNvSpPr/>
      </dsp:nvSpPr>
      <dsp:spPr>
        <a:xfrm>
          <a:off x="3180" y="645116"/>
          <a:ext cx="1912587" cy="36398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t>Inclusive development</a:t>
          </a:r>
          <a:endParaRPr lang="en-GB" sz="1700" kern="1200" dirty="0"/>
        </a:p>
        <a:p>
          <a:pPr marL="171450" lvl="1" indent="-171450" algn="l" defTabSz="755650">
            <a:lnSpc>
              <a:spcPct val="90000"/>
            </a:lnSpc>
            <a:spcBef>
              <a:spcPct val="0"/>
            </a:spcBef>
            <a:spcAft>
              <a:spcPct val="15000"/>
            </a:spcAft>
            <a:buChar char="••"/>
          </a:pPr>
          <a:r>
            <a:rPr lang="en-GB" sz="1700" kern="1200" dirty="0" smtClean="0"/>
            <a:t>Fragmented implementation arising from the lack of single industry body</a:t>
          </a:r>
          <a:endParaRPr lang="en-GB" sz="1700" kern="1200" dirty="0"/>
        </a:p>
        <a:p>
          <a:pPr marL="171450" lvl="1" indent="-171450" algn="l" defTabSz="755650">
            <a:lnSpc>
              <a:spcPct val="90000"/>
            </a:lnSpc>
            <a:spcBef>
              <a:spcPct val="0"/>
            </a:spcBef>
            <a:spcAft>
              <a:spcPct val="15000"/>
            </a:spcAft>
            <a:buChar char="••"/>
          </a:pPr>
          <a:r>
            <a:rPr lang="en-GB" sz="1700" kern="1200" dirty="0" smtClean="0"/>
            <a:t>No procedures for monitoring or enforcement</a:t>
          </a:r>
          <a:endParaRPr lang="en-GB" sz="1700" kern="1200" dirty="0"/>
        </a:p>
        <a:p>
          <a:pPr marL="171450" lvl="1" indent="-171450" algn="l" defTabSz="755650">
            <a:lnSpc>
              <a:spcPct val="90000"/>
            </a:lnSpc>
            <a:spcBef>
              <a:spcPct val="0"/>
            </a:spcBef>
            <a:spcAft>
              <a:spcPct val="15000"/>
            </a:spcAft>
            <a:buChar char="••"/>
          </a:pPr>
          <a:r>
            <a:rPr lang="en-GB" sz="1700" kern="1200" dirty="0" smtClean="0"/>
            <a:t>No direct incentives or  negative consequences</a:t>
          </a:r>
          <a:endParaRPr lang="en-GB" sz="1700" kern="1200" dirty="0"/>
        </a:p>
      </dsp:txBody>
      <dsp:txXfrm>
        <a:off x="3180" y="645116"/>
        <a:ext cx="1912587" cy="3639870"/>
      </dsp:txXfrm>
    </dsp:sp>
    <dsp:sp modelId="{AA1BABAA-9C58-467B-B69C-B384425014E8}">
      <dsp:nvSpPr>
        <dsp:cNvPr id="0" name=""/>
        <dsp:cNvSpPr/>
      </dsp:nvSpPr>
      <dsp:spPr>
        <a:xfrm>
          <a:off x="2183530" y="35013"/>
          <a:ext cx="1912587" cy="6101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smtClean="0"/>
            <a:t>Relevance</a:t>
          </a:r>
          <a:endParaRPr lang="en-GB" sz="1700" kern="1200" dirty="0"/>
        </a:p>
      </dsp:txBody>
      <dsp:txXfrm>
        <a:off x="2183530" y="35013"/>
        <a:ext cx="1912587" cy="610102"/>
      </dsp:txXfrm>
    </dsp:sp>
    <dsp:sp modelId="{8CF2836F-4C3A-460E-8E73-4C316A0EE32F}">
      <dsp:nvSpPr>
        <dsp:cNvPr id="0" name=""/>
        <dsp:cNvSpPr/>
      </dsp:nvSpPr>
      <dsp:spPr>
        <a:xfrm>
          <a:off x="2183530" y="645116"/>
          <a:ext cx="1912587" cy="36398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t>Involvement of range of parties and development over three editions suggests addresses relevant   problems</a:t>
          </a:r>
          <a:endParaRPr lang="en-GB" sz="1700" kern="1200" dirty="0"/>
        </a:p>
      </dsp:txBody>
      <dsp:txXfrm>
        <a:off x="2183530" y="645116"/>
        <a:ext cx="1912587" cy="3639870"/>
      </dsp:txXfrm>
    </dsp:sp>
    <dsp:sp modelId="{608D0724-3430-45A6-A474-7ACBE6936577}">
      <dsp:nvSpPr>
        <dsp:cNvPr id="0" name=""/>
        <dsp:cNvSpPr/>
      </dsp:nvSpPr>
      <dsp:spPr>
        <a:xfrm>
          <a:off x="4363881" y="35013"/>
          <a:ext cx="1912587" cy="6101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smtClean="0"/>
            <a:t>Success</a:t>
          </a:r>
          <a:endParaRPr lang="en-GB" sz="1700" kern="1200" dirty="0"/>
        </a:p>
      </dsp:txBody>
      <dsp:txXfrm>
        <a:off x="4363881" y="35013"/>
        <a:ext cx="1912587" cy="610102"/>
      </dsp:txXfrm>
    </dsp:sp>
    <dsp:sp modelId="{67245F0D-125A-4136-8478-877170260659}">
      <dsp:nvSpPr>
        <dsp:cNvPr id="0" name=""/>
        <dsp:cNvSpPr/>
      </dsp:nvSpPr>
      <dsp:spPr>
        <a:xfrm>
          <a:off x="4363881" y="645116"/>
          <a:ext cx="1912587" cy="36398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t>Problems with process make this difficult to establish</a:t>
          </a:r>
          <a:endParaRPr lang="en-GB" sz="1700" kern="1200" dirty="0"/>
        </a:p>
        <a:p>
          <a:pPr marL="171450" lvl="1" indent="-171450" algn="l" defTabSz="755650">
            <a:lnSpc>
              <a:spcPct val="90000"/>
            </a:lnSpc>
            <a:spcBef>
              <a:spcPct val="0"/>
            </a:spcBef>
            <a:spcAft>
              <a:spcPct val="15000"/>
            </a:spcAft>
            <a:buChar char="••"/>
          </a:pPr>
          <a:r>
            <a:rPr lang="en-GB" sz="1700" kern="1200" dirty="0" smtClean="0"/>
            <a:t>Coverage is poor</a:t>
          </a:r>
          <a:endParaRPr lang="en-GB" sz="1700" kern="1200" dirty="0"/>
        </a:p>
      </dsp:txBody>
      <dsp:txXfrm>
        <a:off x="4363881" y="645116"/>
        <a:ext cx="1912587" cy="3639870"/>
      </dsp:txXfrm>
    </dsp:sp>
    <dsp:sp modelId="{51B06078-4F0A-4945-9EE8-5A01DC022EC1}">
      <dsp:nvSpPr>
        <dsp:cNvPr id="0" name=""/>
        <dsp:cNvSpPr/>
      </dsp:nvSpPr>
      <dsp:spPr>
        <a:xfrm>
          <a:off x="6544231" y="35013"/>
          <a:ext cx="1912587" cy="61010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GB" sz="1700" kern="1200" dirty="0" smtClean="0"/>
            <a:t>Alternative approaches</a:t>
          </a:r>
          <a:endParaRPr lang="en-GB" sz="1700" kern="1200" dirty="0"/>
        </a:p>
      </dsp:txBody>
      <dsp:txXfrm>
        <a:off x="6544231" y="35013"/>
        <a:ext cx="1912587" cy="610102"/>
      </dsp:txXfrm>
    </dsp:sp>
    <dsp:sp modelId="{76972F21-EC33-487F-B23D-5681C9A69514}">
      <dsp:nvSpPr>
        <dsp:cNvPr id="0" name=""/>
        <dsp:cNvSpPr/>
      </dsp:nvSpPr>
      <dsp:spPr>
        <a:xfrm>
          <a:off x="6544231" y="645116"/>
          <a:ext cx="1912587" cy="363987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GB" sz="1700" kern="1200" dirty="0" smtClean="0"/>
            <a:t>An independent monitoring body, mandatory use by professional bodies or legislation may be considered necessary</a:t>
          </a:r>
          <a:endParaRPr lang="en-GB" sz="1700" kern="1200" dirty="0"/>
        </a:p>
      </dsp:txBody>
      <dsp:txXfrm>
        <a:off x="6544231" y="645116"/>
        <a:ext cx="1912587" cy="363987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9778" name="Rectangle 2"/>
          <p:cNvSpPr>
            <a:spLocks noGrp="1" noChangeArrowheads="1"/>
          </p:cNvSpPr>
          <p:nvPr>
            <p:ph type="hdr" sz="quarter"/>
          </p:nvPr>
        </p:nvSpPr>
        <p:spPr bwMode="auto">
          <a:xfrm>
            <a:off x="1" y="0"/>
            <a:ext cx="2890148" cy="496652"/>
          </a:xfrm>
          <a:prstGeom prst="rect">
            <a:avLst/>
          </a:prstGeom>
          <a:noFill/>
          <a:ln w="9525">
            <a:noFill/>
            <a:miter lim="800000"/>
            <a:headEnd/>
            <a:tailEnd/>
          </a:ln>
          <a:effectLst/>
        </p:spPr>
        <p:txBody>
          <a:bodyPr vert="horz" wrap="square" lIns="91434" tIns="45716" rIns="91434" bIns="45716" numCol="1" anchor="ctr" anchorCtr="0" compatLnSpc="1">
            <a:prstTxWarp prst="textNoShape">
              <a:avLst/>
            </a:prstTxWarp>
          </a:bodyPr>
          <a:lstStyle>
            <a:lvl1pPr algn="l">
              <a:defRPr sz="1200">
                <a:solidFill>
                  <a:schemeClr val="bg1"/>
                </a:solidFill>
              </a:defRPr>
            </a:lvl1pPr>
          </a:lstStyle>
          <a:p>
            <a:endParaRPr lang="en-GB"/>
          </a:p>
        </p:txBody>
      </p:sp>
      <p:sp>
        <p:nvSpPr>
          <p:cNvPr id="459779" name="Rectangle 3"/>
          <p:cNvSpPr>
            <a:spLocks noGrp="1" noChangeArrowheads="1"/>
          </p:cNvSpPr>
          <p:nvPr>
            <p:ph type="dt" sz="quarter" idx="1"/>
          </p:nvPr>
        </p:nvSpPr>
        <p:spPr bwMode="auto">
          <a:xfrm>
            <a:off x="3778940" y="0"/>
            <a:ext cx="2890148" cy="496652"/>
          </a:xfrm>
          <a:prstGeom prst="rect">
            <a:avLst/>
          </a:prstGeom>
          <a:noFill/>
          <a:ln w="9525">
            <a:noFill/>
            <a:miter lim="800000"/>
            <a:headEnd/>
            <a:tailEnd/>
          </a:ln>
          <a:effectLst/>
        </p:spPr>
        <p:txBody>
          <a:bodyPr vert="horz" wrap="square" lIns="91434" tIns="45716" rIns="91434" bIns="45716" numCol="1" anchor="ctr" anchorCtr="0" compatLnSpc="1">
            <a:prstTxWarp prst="textNoShape">
              <a:avLst/>
            </a:prstTxWarp>
          </a:bodyPr>
          <a:lstStyle>
            <a:lvl1pPr algn="r">
              <a:defRPr sz="1200">
                <a:solidFill>
                  <a:schemeClr val="bg1"/>
                </a:solidFill>
              </a:defRPr>
            </a:lvl1pPr>
          </a:lstStyle>
          <a:p>
            <a:endParaRPr lang="en-GB"/>
          </a:p>
        </p:txBody>
      </p:sp>
      <p:sp>
        <p:nvSpPr>
          <p:cNvPr id="459780" name="Rectangle 4"/>
          <p:cNvSpPr>
            <a:spLocks noGrp="1" noChangeArrowheads="1"/>
          </p:cNvSpPr>
          <p:nvPr>
            <p:ph type="ftr" sz="quarter" idx="2"/>
          </p:nvPr>
        </p:nvSpPr>
        <p:spPr bwMode="auto">
          <a:xfrm>
            <a:off x="1" y="9429987"/>
            <a:ext cx="2890148" cy="496651"/>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l">
              <a:defRPr sz="1200">
                <a:solidFill>
                  <a:schemeClr val="bg1"/>
                </a:solidFill>
              </a:defRPr>
            </a:lvl1pPr>
          </a:lstStyle>
          <a:p>
            <a:endParaRPr lang="en-GB"/>
          </a:p>
        </p:txBody>
      </p:sp>
      <p:sp>
        <p:nvSpPr>
          <p:cNvPr id="459781" name="Rectangle 5"/>
          <p:cNvSpPr>
            <a:spLocks noGrp="1" noChangeArrowheads="1"/>
          </p:cNvSpPr>
          <p:nvPr>
            <p:ph type="sldNum" sz="quarter" idx="3"/>
          </p:nvPr>
        </p:nvSpPr>
        <p:spPr bwMode="auto">
          <a:xfrm>
            <a:off x="3778940" y="9429987"/>
            <a:ext cx="2890148" cy="496651"/>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r">
              <a:defRPr sz="1200">
                <a:solidFill>
                  <a:schemeClr val="bg1"/>
                </a:solidFill>
              </a:defRPr>
            </a:lvl1pPr>
          </a:lstStyle>
          <a:p>
            <a:fld id="{0662725A-3834-4768-9782-BBC3D74FDC50}" type="slidenum">
              <a:rPr lang="en-GB"/>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2890148" cy="496652"/>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lvl1pPr algn="l">
              <a:defRPr sz="1200"/>
            </a:lvl1pPr>
          </a:lstStyle>
          <a:p>
            <a:endParaRPr lang="en-GB"/>
          </a:p>
        </p:txBody>
      </p:sp>
      <p:sp>
        <p:nvSpPr>
          <p:cNvPr id="9219" name="Rectangle 3"/>
          <p:cNvSpPr>
            <a:spLocks noGrp="1" noChangeArrowheads="1"/>
          </p:cNvSpPr>
          <p:nvPr>
            <p:ph type="dt" idx="1"/>
          </p:nvPr>
        </p:nvSpPr>
        <p:spPr bwMode="auto">
          <a:xfrm>
            <a:off x="3777365" y="0"/>
            <a:ext cx="2890148" cy="496652"/>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lvl1pPr algn="r">
              <a:defRPr sz="1200"/>
            </a:lvl1pPr>
          </a:lstStyle>
          <a:p>
            <a:endParaRPr lang="en-GB"/>
          </a:p>
        </p:txBody>
      </p:sp>
      <p:sp>
        <p:nvSpPr>
          <p:cNvPr id="9220" name="Rectangle 4"/>
          <p:cNvSpPr>
            <a:spLocks noGrp="1" noRot="1" noChangeAspect="1" noChangeArrowheads="1" noTextEdit="1"/>
          </p:cNvSpPr>
          <p:nvPr>
            <p:ph type="sldImg" idx="2"/>
          </p:nvPr>
        </p:nvSpPr>
        <p:spPr bwMode="auto">
          <a:xfrm>
            <a:off x="855663" y="744538"/>
            <a:ext cx="4960937" cy="3722687"/>
          </a:xfrm>
          <a:prstGeom prst="rect">
            <a:avLst/>
          </a:prstGeom>
          <a:noFill/>
          <a:ln w="9525">
            <a:solidFill>
              <a:srgbClr val="000000"/>
            </a:solidFill>
            <a:miter lim="800000"/>
            <a:headEnd/>
            <a:tailEnd/>
          </a:ln>
          <a:effectLst/>
        </p:spPr>
      </p:sp>
      <p:sp>
        <p:nvSpPr>
          <p:cNvPr id="9221" name="Rectangle 5"/>
          <p:cNvSpPr>
            <a:spLocks noGrp="1" noChangeArrowheads="1"/>
          </p:cNvSpPr>
          <p:nvPr>
            <p:ph type="body" sz="quarter" idx="3"/>
          </p:nvPr>
        </p:nvSpPr>
        <p:spPr bwMode="auto">
          <a:xfrm>
            <a:off x="666594" y="4715793"/>
            <a:ext cx="5335901" cy="4466667"/>
          </a:xfrm>
          <a:prstGeom prst="rect">
            <a:avLst/>
          </a:prstGeom>
          <a:noFill/>
          <a:ln w="9525">
            <a:noFill/>
            <a:miter lim="800000"/>
            <a:headEnd/>
            <a:tailEnd/>
          </a:ln>
          <a:effectLst/>
        </p:spPr>
        <p:txBody>
          <a:bodyPr vert="horz" wrap="square" lIns="91434" tIns="45716" rIns="91434" bIns="45716"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222" name="Rectangle 6"/>
          <p:cNvSpPr>
            <a:spLocks noGrp="1" noChangeArrowheads="1"/>
          </p:cNvSpPr>
          <p:nvPr>
            <p:ph type="ftr" sz="quarter" idx="4"/>
          </p:nvPr>
        </p:nvSpPr>
        <p:spPr bwMode="auto">
          <a:xfrm>
            <a:off x="1" y="9428390"/>
            <a:ext cx="2890148" cy="496652"/>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l">
              <a:defRPr sz="1200"/>
            </a:lvl1pPr>
          </a:lstStyle>
          <a:p>
            <a:endParaRPr lang="en-GB"/>
          </a:p>
        </p:txBody>
      </p:sp>
      <p:sp>
        <p:nvSpPr>
          <p:cNvPr id="9223" name="Rectangle 7"/>
          <p:cNvSpPr>
            <a:spLocks noGrp="1" noChangeArrowheads="1"/>
          </p:cNvSpPr>
          <p:nvPr>
            <p:ph type="sldNum" sz="quarter" idx="5"/>
          </p:nvPr>
        </p:nvSpPr>
        <p:spPr bwMode="auto">
          <a:xfrm>
            <a:off x="3777365" y="9428390"/>
            <a:ext cx="2890148" cy="496652"/>
          </a:xfrm>
          <a:prstGeom prst="rect">
            <a:avLst/>
          </a:prstGeom>
          <a:noFill/>
          <a:ln w="9525">
            <a:noFill/>
            <a:miter lim="800000"/>
            <a:headEnd/>
            <a:tailEnd/>
          </a:ln>
          <a:effectLst/>
        </p:spPr>
        <p:txBody>
          <a:bodyPr vert="horz" wrap="square" lIns="91434" tIns="45716" rIns="91434" bIns="45716" numCol="1" anchor="b" anchorCtr="0" compatLnSpc="1">
            <a:prstTxWarp prst="textNoShape">
              <a:avLst/>
            </a:prstTxWarp>
          </a:bodyPr>
          <a:lstStyle>
            <a:lvl1pPr algn="r">
              <a:defRPr sz="1200"/>
            </a:lvl1pPr>
          </a:lstStyle>
          <a:p>
            <a:fld id="{3F011386-6691-4E2F-940A-ACB4408EDC8A}"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Rdg Vesta" pitchFamily="2" charset="0"/>
        <a:ea typeface="+mn-ea"/>
        <a:cs typeface="+mn-cs"/>
      </a:defRPr>
    </a:lvl1pPr>
    <a:lvl2pPr marL="457200" algn="l" rtl="0" fontAlgn="base">
      <a:spcBef>
        <a:spcPct val="30000"/>
      </a:spcBef>
      <a:spcAft>
        <a:spcPct val="0"/>
      </a:spcAft>
      <a:defRPr sz="1200" kern="1200">
        <a:solidFill>
          <a:schemeClr val="tx1"/>
        </a:solidFill>
        <a:latin typeface="Rdg Vesta" pitchFamily="2" charset="0"/>
        <a:ea typeface="+mn-ea"/>
        <a:cs typeface="+mn-cs"/>
      </a:defRPr>
    </a:lvl2pPr>
    <a:lvl3pPr marL="914400" algn="l" rtl="0" fontAlgn="base">
      <a:spcBef>
        <a:spcPct val="30000"/>
      </a:spcBef>
      <a:spcAft>
        <a:spcPct val="0"/>
      </a:spcAft>
      <a:defRPr sz="1200" kern="1200">
        <a:solidFill>
          <a:schemeClr val="tx1"/>
        </a:solidFill>
        <a:latin typeface="Rdg Vesta" pitchFamily="2" charset="0"/>
        <a:ea typeface="+mn-ea"/>
        <a:cs typeface="+mn-cs"/>
      </a:defRPr>
    </a:lvl3pPr>
    <a:lvl4pPr marL="1371600" algn="l" rtl="0" fontAlgn="base">
      <a:spcBef>
        <a:spcPct val="30000"/>
      </a:spcBef>
      <a:spcAft>
        <a:spcPct val="0"/>
      </a:spcAft>
      <a:defRPr sz="1200" kern="1200">
        <a:solidFill>
          <a:schemeClr val="tx1"/>
        </a:solidFill>
        <a:latin typeface="Rdg Vesta" pitchFamily="2" charset="0"/>
        <a:ea typeface="+mn-ea"/>
        <a:cs typeface="+mn-cs"/>
      </a:defRPr>
    </a:lvl4pPr>
    <a:lvl5pPr marL="1828800" algn="l" rtl="0" fontAlgn="base">
      <a:spcBef>
        <a:spcPct val="30000"/>
      </a:spcBef>
      <a:spcAft>
        <a:spcPct val="0"/>
      </a:spcAft>
      <a:defRPr sz="1200" kern="1200">
        <a:solidFill>
          <a:schemeClr val="tx1"/>
        </a:solidFill>
        <a:latin typeface="Rdg Vesta"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pic>
        <p:nvPicPr>
          <p:cNvPr id="3135" name="Picture 63" descr="HBS-Device-Outline"/>
          <p:cNvPicPr>
            <a:picLocks noChangeAspect="1" noChangeArrowheads="1"/>
          </p:cNvPicPr>
          <p:nvPr/>
        </p:nvPicPr>
        <p:blipFill>
          <a:blip r:embed="rId2" cstate="print"/>
          <a:srcRect/>
          <a:stretch>
            <a:fillRect/>
          </a:stretch>
        </p:blipFill>
        <p:spPr bwMode="auto">
          <a:xfrm>
            <a:off x="7524750" y="438150"/>
            <a:ext cx="1184275" cy="385763"/>
          </a:xfrm>
          <a:prstGeom prst="rect">
            <a:avLst/>
          </a:prstGeom>
          <a:noFill/>
        </p:spPr>
      </p:pic>
      <p:sp>
        <p:nvSpPr>
          <p:cNvPr id="3116" name="Rectangle 44"/>
          <p:cNvSpPr>
            <a:spLocks noChangeArrowheads="1"/>
          </p:cNvSpPr>
          <p:nvPr userDrawn="1"/>
        </p:nvSpPr>
        <p:spPr bwMode="hidden">
          <a:xfrm>
            <a:off x="0" y="0"/>
            <a:ext cx="9144000" cy="6884988"/>
          </a:xfrm>
          <a:prstGeom prst="rect">
            <a:avLst/>
          </a:prstGeom>
          <a:solidFill>
            <a:schemeClr val="bg2"/>
          </a:solidFill>
          <a:ln w="9525" algn="ctr">
            <a:noFill/>
            <a:miter lim="800000"/>
            <a:headEnd/>
            <a:tailEnd/>
          </a:ln>
          <a:effectLst/>
        </p:spPr>
        <p:txBody>
          <a:bodyPr wrap="none" anchor="ctr"/>
          <a:lstStyle/>
          <a:p>
            <a:endParaRPr lang="en-US" sz="8600">
              <a:solidFill>
                <a:schemeClr val="bg1"/>
              </a:solidFill>
            </a:endParaRPr>
          </a:p>
        </p:txBody>
      </p:sp>
      <p:sp>
        <p:nvSpPr>
          <p:cNvPr id="3083" name="Rectangle 11"/>
          <p:cNvSpPr>
            <a:spLocks noGrp="1" noChangeArrowheads="1"/>
          </p:cNvSpPr>
          <p:nvPr>
            <p:ph type="ctrTitle"/>
          </p:nvPr>
        </p:nvSpPr>
        <p:spPr>
          <a:xfrm>
            <a:off x="755650" y="2987675"/>
            <a:ext cx="7920038" cy="2387600"/>
          </a:xfrm>
        </p:spPr>
        <p:txBody>
          <a:bodyPr wrap="square"/>
          <a:lstStyle>
            <a:lvl1pPr>
              <a:lnSpc>
                <a:spcPct val="90000"/>
              </a:lnSpc>
              <a:tabLst>
                <a:tab pos="4038600" algn="l"/>
              </a:tabLst>
              <a:defRPr sz="8200">
                <a:solidFill>
                  <a:srgbClr val="FFFFFF"/>
                </a:solidFill>
              </a:defRPr>
            </a:lvl1pPr>
          </a:lstStyle>
          <a:p>
            <a:r>
              <a:rPr lang="en-US" smtClean="0"/>
              <a:t>Click to edit Master title style</a:t>
            </a:r>
            <a:endParaRPr lang="en-GB"/>
          </a:p>
        </p:txBody>
      </p:sp>
      <p:sp>
        <p:nvSpPr>
          <p:cNvPr id="3084" name="Rectangle 12"/>
          <p:cNvSpPr>
            <a:spLocks noGrp="1" noChangeArrowheads="1"/>
          </p:cNvSpPr>
          <p:nvPr>
            <p:ph type="subTitle" idx="1"/>
          </p:nvPr>
        </p:nvSpPr>
        <p:spPr>
          <a:xfrm>
            <a:off x="755650" y="5373688"/>
            <a:ext cx="7920038" cy="925512"/>
          </a:xfrm>
        </p:spPr>
        <p:txBody>
          <a:bodyPr/>
          <a:lstStyle>
            <a:lvl1pPr marL="0" indent="0">
              <a:buFontTx/>
              <a:buNone/>
              <a:defRPr sz="3600">
                <a:solidFill>
                  <a:srgbClr val="FFFFFF"/>
                </a:solidFill>
              </a:defRPr>
            </a:lvl1pPr>
          </a:lstStyle>
          <a:p>
            <a:r>
              <a:rPr lang="en-US" smtClean="0"/>
              <a:t>Click to edit Master subtitle style</a:t>
            </a:r>
            <a:endParaRPr lang="en-GB"/>
          </a:p>
        </p:txBody>
      </p:sp>
      <p:sp>
        <p:nvSpPr>
          <p:cNvPr id="3089" name="Rectangle 17"/>
          <p:cNvSpPr>
            <a:spLocks noGrp="1" noChangeArrowheads="1"/>
          </p:cNvSpPr>
          <p:nvPr>
            <p:ph type="dt" sz="half" idx="2"/>
          </p:nvPr>
        </p:nvSpPr>
        <p:spPr bwMode="auto">
          <a:xfrm>
            <a:off x="755650" y="6519863"/>
            <a:ext cx="1773238" cy="338137"/>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l">
              <a:defRPr sz="1400">
                <a:solidFill>
                  <a:srgbClr val="FFFFFF"/>
                </a:solidFill>
              </a:defRPr>
            </a:lvl1pPr>
          </a:lstStyle>
          <a:p>
            <a:fld id="{C149D148-A8CF-4C80-9618-9D325F8D3C4A}" type="datetime4">
              <a:rPr lang="en-GB"/>
              <a:pPr/>
              <a:t>22 June 2010</a:t>
            </a:fld>
            <a:endParaRPr lang="en-GB"/>
          </a:p>
        </p:txBody>
      </p:sp>
      <p:sp>
        <p:nvSpPr>
          <p:cNvPr id="3090" name="Rectangle 18"/>
          <p:cNvSpPr>
            <a:spLocks noChangeArrowheads="1"/>
          </p:cNvSpPr>
          <p:nvPr/>
        </p:nvSpPr>
        <p:spPr bwMode="auto">
          <a:xfrm>
            <a:off x="2555875" y="6519863"/>
            <a:ext cx="4392613" cy="338137"/>
          </a:xfrm>
          <a:prstGeom prst="rect">
            <a:avLst/>
          </a:prstGeom>
          <a:noFill/>
          <a:ln w="9525">
            <a:noFill/>
            <a:miter lim="800000"/>
            <a:headEnd/>
            <a:tailEnd/>
          </a:ln>
          <a:effectLst/>
        </p:spPr>
        <p:txBody>
          <a:bodyPr/>
          <a:lstStyle/>
          <a:p>
            <a:r>
              <a:rPr lang="en-GB" sz="1400">
                <a:solidFill>
                  <a:srgbClr val="FFFFFF"/>
                </a:solidFill>
              </a:rPr>
              <a:t>© Henley Business School 2008</a:t>
            </a:r>
          </a:p>
        </p:txBody>
      </p:sp>
      <p:sp>
        <p:nvSpPr>
          <p:cNvPr id="3091" name="Text Box 19"/>
          <p:cNvSpPr txBox="1">
            <a:spLocks noChangeArrowheads="1"/>
          </p:cNvSpPr>
          <p:nvPr/>
        </p:nvSpPr>
        <p:spPr bwMode="auto">
          <a:xfrm>
            <a:off x="5292725" y="6519863"/>
            <a:ext cx="3446463" cy="304800"/>
          </a:xfrm>
          <a:prstGeom prst="rect">
            <a:avLst/>
          </a:prstGeom>
          <a:noFill/>
          <a:ln w="9525" algn="ctr">
            <a:noFill/>
            <a:miter lim="800000"/>
            <a:headEnd/>
            <a:tailEnd/>
          </a:ln>
          <a:effectLst/>
        </p:spPr>
        <p:txBody>
          <a:bodyPr>
            <a:spAutoFit/>
          </a:bodyPr>
          <a:lstStyle/>
          <a:p>
            <a:pPr algn="r">
              <a:spcBef>
                <a:spcPct val="50000"/>
              </a:spcBef>
            </a:pPr>
            <a:r>
              <a:rPr lang="en-GB" sz="1400" b="1">
                <a:solidFill>
                  <a:srgbClr val="FFFFFF"/>
                </a:solidFill>
              </a:rPr>
              <a:t>www.henley.reading.ac.uk</a:t>
            </a:r>
          </a:p>
        </p:txBody>
      </p:sp>
      <p:grpSp>
        <p:nvGrpSpPr>
          <p:cNvPr id="3132" name="Group 60"/>
          <p:cNvGrpSpPr>
            <a:grpSpLocks/>
          </p:cNvGrpSpPr>
          <p:nvPr/>
        </p:nvGrpSpPr>
        <p:grpSpPr bwMode="auto">
          <a:xfrm>
            <a:off x="0" y="2108200"/>
            <a:ext cx="9144000" cy="4340225"/>
            <a:chOff x="0" y="1328"/>
            <a:chExt cx="5760" cy="2734"/>
          </a:xfrm>
        </p:grpSpPr>
        <p:pic>
          <p:nvPicPr>
            <p:cNvPr id="3130" name="Picture 58" descr="top-wave"/>
            <p:cNvPicPr>
              <a:picLocks noChangeAspect="1" noChangeArrowheads="1"/>
            </p:cNvPicPr>
            <p:nvPr userDrawn="1"/>
          </p:nvPicPr>
          <p:blipFill>
            <a:blip r:embed="rId3" cstate="print"/>
            <a:srcRect/>
            <a:stretch>
              <a:fillRect/>
            </a:stretch>
          </p:blipFill>
          <p:spPr bwMode="auto">
            <a:xfrm>
              <a:off x="0" y="1328"/>
              <a:ext cx="5760" cy="435"/>
            </a:xfrm>
            <a:prstGeom prst="rect">
              <a:avLst/>
            </a:prstGeom>
            <a:noFill/>
          </p:spPr>
        </p:pic>
        <p:pic>
          <p:nvPicPr>
            <p:cNvPr id="3131" name="Picture 59" descr="bottom-wave"/>
            <p:cNvPicPr>
              <a:picLocks noChangeAspect="1" noChangeArrowheads="1"/>
            </p:cNvPicPr>
            <p:nvPr userDrawn="1"/>
          </p:nvPicPr>
          <p:blipFill>
            <a:blip r:embed="rId4" cstate="print"/>
            <a:srcRect b="40640"/>
            <a:stretch>
              <a:fillRect/>
            </a:stretch>
          </p:blipFill>
          <p:spPr bwMode="auto">
            <a:xfrm>
              <a:off x="0" y="1498"/>
              <a:ext cx="5760" cy="2564"/>
            </a:xfrm>
            <a:prstGeom prst="rect">
              <a:avLst/>
            </a:prstGeom>
            <a:noFill/>
          </p:spPr>
        </p:pic>
      </p:grpSp>
      <p:pic>
        <p:nvPicPr>
          <p:cNvPr id="3136" name="Picture 64" descr="HBS-Device-Reversed"/>
          <p:cNvPicPr>
            <a:picLocks noChangeAspect="1" noChangeArrowheads="1"/>
          </p:cNvPicPr>
          <p:nvPr/>
        </p:nvPicPr>
        <p:blipFill>
          <a:blip r:embed="rId5" cstate="print"/>
          <a:srcRect/>
          <a:stretch>
            <a:fillRect/>
          </a:stretch>
        </p:blipFill>
        <p:spPr bwMode="hidden">
          <a:xfrm>
            <a:off x="7524750" y="428604"/>
            <a:ext cx="1184275" cy="384175"/>
          </a:xfrm>
          <a:prstGeom prst="rect">
            <a:avLst/>
          </a:prstGeom>
          <a:noFill/>
        </p:spPr>
      </p:pic>
    </p:spTree>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DA8A350B-D80F-4D79-A48D-92C249DD25D3}" type="slidenum">
              <a:rPr lang="en-GB"/>
              <a:pPr/>
              <a:t>‹#›</a:t>
            </a:fld>
            <a:endParaRPr lang="en-GB"/>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4013" y="274638"/>
            <a:ext cx="1982787" cy="566896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755650" y="274638"/>
            <a:ext cx="5795963" cy="5668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Number Placeholder 3"/>
          <p:cNvSpPr>
            <a:spLocks noGrp="1"/>
          </p:cNvSpPr>
          <p:nvPr>
            <p:ph type="sldNum" sz="quarter" idx="10"/>
          </p:nvPr>
        </p:nvSpPr>
        <p:spPr/>
        <p:txBody>
          <a:bodyPr/>
          <a:lstStyle>
            <a:lvl1pPr>
              <a:defRPr/>
            </a:lvl1pPr>
          </a:lstStyle>
          <a:p>
            <a:fld id="{454EA4E2-CD54-4056-B4CF-F5405B282A42}" type="slidenum">
              <a:rPr lang="en-GB"/>
              <a:pPr/>
              <a:t>‹#›</a:t>
            </a:fld>
            <a:endParaRPr lang="en-GB"/>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p:txBody>
          <a:bodyPr/>
          <a:lstStyle>
            <a:lvl1pPr>
              <a:defRPr/>
            </a:lvl1pPr>
          </a:lstStyle>
          <a:p>
            <a:fld id="{81397C72-720C-4100-80EE-DA832898EF67}" type="slidenum">
              <a:rPr lang="en-GB"/>
              <a:pPr/>
              <a:t>‹#›</a:t>
            </a:fld>
            <a:endParaRPr lang="en-GB"/>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94CBAFD-091E-4037-9BD7-1CDF6C25D354}" type="slidenum">
              <a:rPr lang="en-GB"/>
              <a:pPr/>
              <a:t>‹#›</a:t>
            </a:fld>
            <a:endParaRPr lang="en-GB"/>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55650"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97425" y="1600200"/>
            <a:ext cx="38893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Slide Number Placeholder 4"/>
          <p:cNvSpPr>
            <a:spLocks noGrp="1"/>
          </p:cNvSpPr>
          <p:nvPr>
            <p:ph type="sldNum" sz="quarter" idx="10"/>
          </p:nvPr>
        </p:nvSpPr>
        <p:spPr/>
        <p:txBody>
          <a:bodyPr/>
          <a:lstStyle>
            <a:lvl1pPr>
              <a:defRPr/>
            </a:lvl1pPr>
          </a:lstStyle>
          <a:p>
            <a:fld id="{3A29C506-C0CF-45A1-B581-11F29EE38546}" type="slidenum">
              <a:rPr lang="en-GB"/>
              <a:pPr/>
              <a:t>‹#›</a:t>
            </a:fld>
            <a:endParaRPr lang="en-GB"/>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0"/>
          </p:nvPr>
        </p:nvSpPr>
        <p:spPr/>
        <p:txBody>
          <a:bodyPr/>
          <a:lstStyle>
            <a:lvl1pPr>
              <a:defRPr/>
            </a:lvl1pPr>
          </a:lstStyle>
          <a:p>
            <a:fld id="{0D71449B-F211-4F1C-8737-D202007B05AB}" type="slidenum">
              <a:rPr lang="en-GB"/>
              <a:pPr/>
              <a:t>‹#›</a:t>
            </a:fld>
            <a:endParaRPr lang="en-GB"/>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Slide Number Placeholder 2"/>
          <p:cNvSpPr>
            <a:spLocks noGrp="1"/>
          </p:cNvSpPr>
          <p:nvPr>
            <p:ph type="sldNum" sz="quarter" idx="10"/>
          </p:nvPr>
        </p:nvSpPr>
        <p:spPr/>
        <p:txBody>
          <a:bodyPr/>
          <a:lstStyle>
            <a:lvl1pPr>
              <a:defRPr/>
            </a:lvl1pPr>
          </a:lstStyle>
          <a:p>
            <a:fld id="{E9D92BB6-D2D1-4A9B-AE6A-54E29BC5C5CB}" type="slidenum">
              <a:rPr lang="en-GB"/>
              <a:pPr/>
              <a:t>‹#›</a:t>
            </a:fld>
            <a:endParaRPr lang="en-GB"/>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86B0F429-4B2A-4465-9034-EA91E837CC24}" type="slidenum">
              <a:rPr lang="en-GB"/>
              <a:pPr/>
              <a:t>‹#›</a:t>
            </a:fld>
            <a:endParaRPr lang="en-GB"/>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984C9B3D-3413-4AEB-B88F-C1BF8E20CDF8}" type="slidenum">
              <a:rPr lang="en-GB"/>
              <a:pPr/>
              <a:t>‹#›</a:t>
            </a:fld>
            <a:endParaRPr lang="en-GB"/>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6F81C14-851E-46BE-98FA-0B1FE027C619}" type="slidenum">
              <a:rPr lang="en-GB"/>
              <a:pPr/>
              <a:t>‹#›</a:t>
            </a:fld>
            <a:endParaRPr lang="en-GB"/>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91" name="Picture 67" descr="HBS-Device-Outline"/>
          <p:cNvPicPr>
            <a:picLocks noChangeAspect="1" noChangeArrowheads="1"/>
          </p:cNvPicPr>
          <p:nvPr/>
        </p:nvPicPr>
        <p:blipFill>
          <a:blip r:embed="rId13" cstate="print"/>
          <a:srcRect/>
          <a:stretch>
            <a:fillRect/>
          </a:stretch>
        </p:blipFill>
        <p:spPr bwMode="auto">
          <a:xfrm>
            <a:off x="7524750" y="438150"/>
            <a:ext cx="1184275" cy="385763"/>
          </a:xfrm>
          <a:prstGeom prst="rect">
            <a:avLst/>
          </a:prstGeom>
          <a:noFill/>
        </p:spPr>
      </p:pic>
      <p:sp>
        <p:nvSpPr>
          <p:cNvPr id="1027" name="Rectangle 3"/>
          <p:cNvSpPr>
            <a:spLocks noGrp="1" noChangeArrowheads="1"/>
          </p:cNvSpPr>
          <p:nvPr>
            <p:ph type="body" idx="1"/>
          </p:nvPr>
        </p:nvSpPr>
        <p:spPr bwMode="auto">
          <a:xfrm>
            <a:off x="755650" y="1600200"/>
            <a:ext cx="793115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smtClean="0"/>
          </a:p>
        </p:txBody>
      </p:sp>
      <p:sp>
        <p:nvSpPr>
          <p:cNvPr id="1037" name="Rectangle 13"/>
          <p:cNvSpPr>
            <a:spLocks noGrp="1" noChangeArrowheads="1"/>
          </p:cNvSpPr>
          <p:nvPr>
            <p:ph type="sldNum" sz="quarter" idx="4"/>
          </p:nvPr>
        </p:nvSpPr>
        <p:spPr bwMode="auto">
          <a:xfrm>
            <a:off x="8072438" y="6519863"/>
            <a:ext cx="676275" cy="3381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166D57-C468-49B8-B0EC-82E0A0DA6F9A}" type="slidenum">
              <a:rPr lang="en-GB"/>
              <a:pPr/>
              <a:t>‹#›</a:t>
            </a:fld>
            <a:endParaRPr lang="en-GB"/>
          </a:p>
        </p:txBody>
      </p:sp>
      <p:sp>
        <p:nvSpPr>
          <p:cNvPr id="1043" name="Rectangle 19"/>
          <p:cNvSpPr>
            <a:spLocks noChangeArrowheads="1"/>
          </p:cNvSpPr>
          <p:nvPr/>
        </p:nvSpPr>
        <p:spPr bwMode="auto">
          <a:xfrm>
            <a:off x="755650" y="6519863"/>
            <a:ext cx="6337300" cy="338137"/>
          </a:xfrm>
          <a:prstGeom prst="rect">
            <a:avLst/>
          </a:prstGeom>
          <a:noFill/>
          <a:ln w="9525">
            <a:noFill/>
            <a:miter lim="800000"/>
            <a:headEnd/>
            <a:tailEnd/>
          </a:ln>
          <a:effectLst/>
        </p:spPr>
        <p:txBody>
          <a:bodyPr/>
          <a:lstStyle/>
          <a:p>
            <a:pPr algn="l"/>
            <a:endParaRPr lang="en-GB" sz="1400" dirty="0"/>
          </a:p>
        </p:txBody>
      </p:sp>
      <p:sp>
        <p:nvSpPr>
          <p:cNvPr id="1080" name="AutoShape 56">
            <a:hlinkClick r:id="" action="ppaction://hlinkshowjump?jump=firstslide" highlightClick="1"/>
          </p:cNvPr>
          <p:cNvSpPr>
            <a:spLocks noChangeArrowheads="1"/>
          </p:cNvSpPr>
          <p:nvPr/>
        </p:nvSpPr>
        <p:spPr bwMode="auto">
          <a:xfrm>
            <a:off x="323850" y="-242888"/>
            <a:ext cx="720725" cy="719138"/>
          </a:xfrm>
          <a:prstGeom prst="actionButtonHome">
            <a:avLst/>
          </a:prstGeom>
          <a:noFill/>
          <a:ln w="9525">
            <a:noFill/>
            <a:miter lim="800000"/>
            <a:headEnd/>
            <a:tailEnd/>
          </a:ln>
          <a:effectLst/>
        </p:spPr>
        <p:txBody>
          <a:bodyPr wrap="none" anchor="ctr"/>
          <a:lstStyle/>
          <a:p>
            <a:endParaRPr lang="en-GB"/>
          </a:p>
        </p:txBody>
      </p:sp>
      <p:sp>
        <p:nvSpPr>
          <p:cNvPr id="1094" name="Rectangle 70"/>
          <p:cNvSpPr>
            <a:spLocks noChangeArrowheads="1"/>
          </p:cNvSpPr>
          <p:nvPr/>
        </p:nvSpPr>
        <p:spPr bwMode="hidden">
          <a:xfrm>
            <a:off x="7164388" y="0"/>
            <a:ext cx="1979612" cy="1125538"/>
          </a:xfrm>
          <a:prstGeom prst="rect">
            <a:avLst/>
          </a:prstGeom>
          <a:solidFill>
            <a:schemeClr val="bg1"/>
          </a:solidFill>
          <a:ln w="9525" algn="ctr">
            <a:noFill/>
            <a:miter lim="800000"/>
            <a:headEnd/>
            <a:tailEnd/>
          </a:ln>
          <a:effectLst/>
        </p:spPr>
        <p:txBody>
          <a:bodyPr wrap="none" anchor="ctr"/>
          <a:lstStyle/>
          <a:p>
            <a:endParaRPr lang="en-GB"/>
          </a:p>
        </p:txBody>
      </p:sp>
      <p:pic>
        <p:nvPicPr>
          <p:cNvPr id="1095" name="Picture 71" descr="HBS-Device-RGB"/>
          <p:cNvPicPr>
            <a:picLocks noChangeAspect="1" noChangeArrowheads="1"/>
          </p:cNvPicPr>
          <p:nvPr/>
        </p:nvPicPr>
        <p:blipFill>
          <a:blip r:embed="rId14" cstate="print"/>
          <a:srcRect/>
          <a:stretch>
            <a:fillRect/>
          </a:stretch>
        </p:blipFill>
        <p:spPr bwMode="hidden">
          <a:xfrm>
            <a:off x="7524750" y="438150"/>
            <a:ext cx="1184275" cy="385763"/>
          </a:xfrm>
          <a:prstGeom prst="rect">
            <a:avLst/>
          </a:prstGeom>
          <a:noFill/>
        </p:spPr>
      </p:pic>
      <p:sp>
        <p:nvSpPr>
          <p:cNvPr id="1026" name="Rectangle 2"/>
          <p:cNvSpPr>
            <a:spLocks noGrp="1" noChangeArrowheads="1"/>
          </p:cNvSpPr>
          <p:nvPr>
            <p:ph type="title"/>
          </p:nvPr>
        </p:nvSpPr>
        <p:spPr bwMode="auto">
          <a:xfrm>
            <a:off x="755650" y="274638"/>
            <a:ext cx="6192838" cy="1143000"/>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bodyPr>
          <a:lstStyle/>
          <a:p>
            <a:pPr lvl="0"/>
            <a:r>
              <a:rPr lang="en-US" dirty="0" smtClean="0"/>
              <a:t>Click to edit Master title style</a:t>
            </a:r>
            <a:endParaRPr lang="en-GB"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iming>
    <p:tnLst>
      <p:par>
        <p:cTn id="1" dur="indefinite" restart="never" nodeType="tmRoot"/>
      </p:par>
    </p:tnLst>
  </p:timing>
  <p:hf hdr="0" ftr="0" dt="0"/>
  <p:txStyles>
    <p:titleStyle>
      <a:lvl1pPr algn="l" rtl="0" eaLnBrk="1" fontAlgn="base" hangingPunct="1">
        <a:spcBef>
          <a:spcPct val="0"/>
        </a:spcBef>
        <a:spcAft>
          <a:spcPct val="0"/>
        </a:spcAft>
        <a:defRPr sz="3600">
          <a:solidFill>
            <a:schemeClr val="tx2"/>
          </a:solidFill>
          <a:latin typeface="+mj-lt"/>
          <a:ea typeface="+mj-ea"/>
          <a:cs typeface="+mj-cs"/>
        </a:defRPr>
      </a:lvl1pPr>
      <a:lvl2pPr algn="l" rtl="0" eaLnBrk="1" fontAlgn="base" hangingPunct="1">
        <a:spcBef>
          <a:spcPct val="0"/>
        </a:spcBef>
        <a:spcAft>
          <a:spcPct val="0"/>
        </a:spcAft>
        <a:defRPr sz="3600">
          <a:solidFill>
            <a:schemeClr val="tx2"/>
          </a:solidFill>
          <a:latin typeface="Rdg Vesta" pitchFamily="2" charset="0"/>
        </a:defRPr>
      </a:lvl2pPr>
      <a:lvl3pPr algn="l" rtl="0" eaLnBrk="1" fontAlgn="base" hangingPunct="1">
        <a:spcBef>
          <a:spcPct val="0"/>
        </a:spcBef>
        <a:spcAft>
          <a:spcPct val="0"/>
        </a:spcAft>
        <a:defRPr sz="3600">
          <a:solidFill>
            <a:schemeClr val="tx2"/>
          </a:solidFill>
          <a:latin typeface="Rdg Vesta" pitchFamily="2" charset="0"/>
        </a:defRPr>
      </a:lvl3pPr>
      <a:lvl4pPr algn="l" rtl="0" eaLnBrk="1" fontAlgn="base" hangingPunct="1">
        <a:spcBef>
          <a:spcPct val="0"/>
        </a:spcBef>
        <a:spcAft>
          <a:spcPct val="0"/>
        </a:spcAft>
        <a:defRPr sz="3600">
          <a:solidFill>
            <a:schemeClr val="tx2"/>
          </a:solidFill>
          <a:latin typeface="Rdg Vesta" pitchFamily="2" charset="0"/>
        </a:defRPr>
      </a:lvl4pPr>
      <a:lvl5pPr algn="l" rtl="0" eaLnBrk="1" fontAlgn="base" hangingPunct="1">
        <a:spcBef>
          <a:spcPct val="0"/>
        </a:spcBef>
        <a:spcAft>
          <a:spcPct val="0"/>
        </a:spcAft>
        <a:defRPr sz="3600">
          <a:solidFill>
            <a:schemeClr val="tx2"/>
          </a:solidFill>
          <a:latin typeface="Rdg Vesta" pitchFamily="2" charset="0"/>
        </a:defRPr>
      </a:lvl5pPr>
      <a:lvl6pPr marL="457200" algn="l" rtl="0" eaLnBrk="1" fontAlgn="base" hangingPunct="1">
        <a:spcBef>
          <a:spcPct val="0"/>
        </a:spcBef>
        <a:spcAft>
          <a:spcPct val="0"/>
        </a:spcAft>
        <a:defRPr sz="3600">
          <a:solidFill>
            <a:schemeClr val="tx2"/>
          </a:solidFill>
          <a:latin typeface="Rdg Vesta" pitchFamily="2" charset="0"/>
        </a:defRPr>
      </a:lvl6pPr>
      <a:lvl7pPr marL="914400" algn="l" rtl="0" eaLnBrk="1" fontAlgn="base" hangingPunct="1">
        <a:spcBef>
          <a:spcPct val="0"/>
        </a:spcBef>
        <a:spcAft>
          <a:spcPct val="0"/>
        </a:spcAft>
        <a:defRPr sz="3600">
          <a:solidFill>
            <a:schemeClr val="tx2"/>
          </a:solidFill>
          <a:latin typeface="Rdg Vesta" pitchFamily="2" charset="0"/>
        </a:defRPr>
      </a:lvl7pPr>
      <a:lvl8pPr marL="1371600" algn="l" rtl="0" eaLnBrk="1" fontAlgn="base" hangingPunct="1">
        <a:spcBef>
          <a:spcPct val="0"/>
        </a:spcBef>
        <a:spcAft>
          <a:spcPct val="0"/>
        </a:spcAft>
        <a:defRPr sz="3600">
          <a:solidFill>
            <a:schemeClr val="tx2"/>
          </a:solidFill>
          <a:latin typeface="Rdg Vesta" pitchFamily="2" charset="0"/>
        </a:defRPr>
      </a:lvl8pPr>
      <a:lvl9pPr marL="1828800" algn="l" rtl="0" eaLnBrk="1" fontAlgn="base" hangingPunct="1">
        <a:spcBef>
          <a:spcPct val="0"/>
        </a:spcBef>
        <a:spcAft>
          <a:spcPct val="0"/>
        </a:spcAft>
        <a:defRPr sz="3600">
          <a:solidFill>
            <a:schemeClr val="tx2"/>
          </a:solidFill>
          <a:latin typeface="Rdg Vesta" pitchFamily="2" charset="0"/>
        </a:defRPr>
      </a:lvl9pPr>
    </p:titleStyle>
    <p:bodyStyle>
      <a:lvl1pPr marL="342900" indent="-342900" algn="l" rtl="0" eaLnBrk="1" fontAlgn="base" hangingPunct="1">
        <a:lnSpc>
          <a:spcPct val="110000"/>
        </a:lnSpc>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2pPr>
      <a:lvl3pPr marL="1143000" indent="-228600" algn="l" rtl="0" eaLnBrk="1" fontAlgn="base" hangingPunct="1">
        <a:lnSpc>
          <a:spcPct val="110000"/>
        </a:lnSpc>
        <a:spcBef>
          <a:spcPct val="10000"/>
        </a:spcBef>
        <a:spcAft>
          <a:spcPct val="0"/>
        </a:spcAft>
        <a:buClr>
          <a:schemeClr val="tx2"/>
        </a:buClr>
        <a:buChar char="•"/>
        <a:defRPr sz="2000">
          <a:solidFill>
            <a:schemeClr val="tx1"/>
          </a:solidFill>
          <a:latin typeface="+mn-lt"/>
        </a:defRPr>
      </a:lvl3pPr>
      <a:lvl4pPr marL="16002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4pPr>
      <a:lvl5pPr marL="20574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5pPr>
      <a:lvl6pPr marL="25146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6pPr>
      <a:lvl7pPr marL="29718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7pPr>
      <a:lvl8pPr marL="34290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8pPr>
      <a:lvl9pPr marL="3886200" indent="-228600" algn="l" rtl="0" eaLnBrk="1" fontAlgn="base" hangingPunct="1">
        <a:lnSpc>
          <a:spcPct val="110000"/>
        </a:lnSpc>
        <a:spcBef>
          <a:spcPct val="10000"/>
        </a:spcBef>
        <a:spcAft>
          <a:spcPct val="0"/>
        </a:spcAft>
        <a:buClr>
          <a:schemeClr val="tx2"/>
        </a:buClr>
        <a:buFont typeface="Rdg Vesta" pitchFamily="2"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7"/>
          <p:cNvSpPr>
            <a:spLocks noGrp="1" noChangeArrowheads="1"/>
          </p:cNvSpPr>
          <p:nvPr>
            <p:ph type="dt" sz="half" idx="2"/>
          </p:nvPr>
        </p:nvSpPr>
        <p:spPr>
          <a:ln/>
        </p:spPr>
        <p:txBody>
          <a:bodyPr/>
          <a:lstStyle/>
          <a:p>
            <a:fld id="{C149D148-A8CF-4C80-9618-9D325F8D3C4A}" type="datetime4">
              <a:rPr lang="en-GB"/>
              <a:pPr/>
              <a:t>22 June 2010</a:t>
            </a:fld>
            <a:endParaRPr lang="en-GB"/>
          </a:p>
        </p:txBody>
      </p:sp>
      <p:sp>
        <p:nvSpPr>
          <p:cNvPr id="543746" name="Rectangle 2"/>
          <p:cNvSpPr>
            <a:spLocks noGrp="1" noChangeArrowheads="1"/>
          </p:cNvSpPr>
          <p:nvPr>
            <p:ph type="ctrTitle"/>
          </p:nvPr>
        </p:nvSpPr>
        <p:spPr/>
        <p:txBody>
          <a:bodyPr anchor="t"/>
          <a:lstStyle/>
          <a:p>
            <a:r>
              <a:rPr lang="en-US" sz="4400" dirty="0" smtClean="0"/>
              <a:t>Policy making without legislating: the self-regulation of commercial property leasing</a:t>
            </a:r>
            <a:endParaRPr lang="en-US" sz="4400" dirty="0"/>
          </a:p>
        </p:txBody>
      </p:sp>
      <p:sp>
        <p:nvSpPr>
          <p:cNvPr id="543747" name="Rectangle 3"/>
          <p:cNvSpPr>
            <a:spLocks noGrp="1" noChangeArrowheads="1"/>
          </p:cNvSpPr>
          <p:nvPr>
            <p:ph type="subTitle" idx="1"/>
          </p:nvPr>
        </p:nvSpPr>
        <p:spPr/>
        <p:txBody>
          <a:bodyPr/>
          <a:lstStyle/>
          <a:p>
            <a:r>
              <a:rPr lang="en-US" dirty="0" smtClean="0"/>
              <a:t>Cathy Hughes and Neil Crosby</a:t>
            </a:r>
            <a:endParaRPr lang="en-US" dirty="0"/>
          </a:p>
        </p:txBody>
      </p:sp>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A34520E7-5C7E-4CEE-97FC-0DB2C3B812F7}" type="slidenum">
              <a:rPr lang="en-GB"/>
              <a:pPr/>
              <a:t>2</a:t>
            </a:fld>
            <a:endParaRPr lang="en-GB"/>
          </a:p>
        </p:txBody>
      </p:sp>
      <p:sp>
        <p:nvSpPr>
          <p:cNvPr id="544770" name="Rectangle 2"/>
          <p:cNvSpPr>
            <a:spLocks noGrp="1" noChangeArrowheads="1"/>
          </p:cNvSpPr>
          <p:nvPr>
            <p:ph type="title"/>
          </p:nvPr>
        </p:nvSpPr>
        <p:spPr>
          <a:xfrm>
            <a:off x="755650" y="571488"/>
            <a:ext cx="6673870" cy="1143000"/>
          </a:xfrm>
        </p:spPr>
        <p:txBody>
          <a:bodyPr wrap="square"/>
          <a:lstStyle/>
          <a:p>
            <a:r>
              <a:rPr lang="en-US" dirty="0" smtClean="0"/>
              <a:t>Regulation of the UK leasing market </a:t>
            </a:r>
            <a:endParaRPr lang="en-US" dirty="0"/>
          </a:p>
        </p:txBody>
      </p:sp>
      <p:sp>
        <p:nvSpPr>
          <p:cNvPr id="544771" name="Rectangle 3"/>
          <p:cNvSpPr>
            <a:spLocks noGrp="1" noChangeArrowheads="1"/>
          </p:cNvSpPr>
          <p:nvPr>
            <p:ph type="body" idx="1"/>
          </p:nvPr>
        </p:nvSpPr>
        <p:spPr/>
        <p:txBody>
          <a:bodyPr/>
          <a:lstStyle/>
          <a:p>
            <a:endParaRPr lang="en-US" dirty="0" smtClean="0"/>
          </a:p>
          <a:p>
            <a:r>
              <a:rPr lang="en-US" dirty="0" smtClean="0"/>
              <a:t>Little regulation in the commercial sector</a:t>
            </a:r>
          </a:p>
          <a:p>
            <a:r>
              <a:rPr lang="en-US" dirty="0" smtClean="0"/>
              <a:t>Policy interest: Enterprise and productivity</a:t>
            </a:r>
          </a:p>
          <a:p>
            <a:pPr lvl="1"/>
            <a:r>
              <a:rPr lang="en-US" dirty="0" smtClean="0"/>
              <a:t>Do leasing practices provide barriers to efficiency and flexibility? </a:t>
            </a:r>
          </a:p>
          <a:p>
            <a:pPr lvl="1"/>
            <a:r>
              <a:rPr lang="en-US" dirty="0" smtClean="0"/>
              <a:t>This question has been asked continually since 1990!</a:t>
            </a:r>
          </a:p>
          <a:p>
            <a:r>
              <a:rPr lang="en-US" dirty="0" smtClean="0"/>
              <a:t>Self-regulation has been the ‘solution’ since 1995</a:t>
            </a:r>
          </a:p>
          <a:p>
            <a:pPr lvl="1"/>
            <a:r>
              <a:rPr lang="en-US" dirty="0" smtClean="0"/>
              <a:t>Code of Practice for Commercial Leases v1 (1995)</a:t>
            </a:r>
          </a:p>
          <a:p>
            <a:pPr lvl="1"/>
            <a:r>
              <a:rPr lang="en-US" dirty="0" smtClean="0"/>
              <a:t>Code of Practice for Commercial Leases v2 (2002)</a:t>
            </a:r>
          </a:p>
          <a:p>
            <a:pPr lvl="1"/>
            <a:r>
              <a:rPr lang="en-US" dirty="0" smtClean="0"/>
              <a:t>Code of Practice for Commercial Leases v3 (2007)</a:t>
            </a:r>
          </a:p>
          <a:p>
            <a:pPr lvl="1"/>
            <a:endParaRPr lang="en-US" dirty="0" smtClean="0"/>
          </a:p>
          <a:p>
            <a:pPr lvl="1"/>
            <a:endParaRPr lang="en-US"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274638"/>
            <a:ext cx="6192838" cy="939784"/>
          </a:xfrm>
        </p:spPr>
        <p:txBody>
          <a:bodyPr anchor="ctr"/>
          <a:lstStyle/>
          <a:p>
            <a:r>
              <a:rPr lang="en-GB" dirty="0" smtClean="0"/>
              <a:t>Has self-regulation worked?</a:t>
            </a:r>
            <a:endParaRPr lang="en-GB" dirty="0"/>
          </a:p>
        </p:txBody>
      </p:sp>
      <p:sp>
        <p:nvSpPr>
          <p:cNvPr id="3" name="Content Placeholder 2"/>
          <p:cNvSpPr>
            <a:spLocks noGrp="1"/>
          </p:cNvSpPr>
          <p:nvPr>
            <p:ph idx="1"/>
          </p:nvPr>
        </p:nvSpPr>
        <p:spPr>
          <a:xfrm>
            <a:off x="755650" y="1285860"/>
            <a:ext cx="7931150" cy="4657740"/>
          </a:xfrm>
        </p:spPr>
        <p:txBody>
          <a:bodyPr/>
          <a:lstStyle/>
          <a:p>
            <a:r>
              <a:rPr lang="en-GB" dirty="0" smtClean="0"/>
              <a:t>University of Reading research has found market-led changes to leasing practices but also……</a:t>
            </a:r>
          </a:p>
          <a:p>
            <a:r>
              <a:rPr lang="en-GB" dirty="0" smtClean="0"/>
              <a:t>Little awareness of codes and little direct influence of them on lease negotiation and management.</a:t>
            </a:r>
          </a:p>
          <a:p>
            <a:pPr>
              <a:spcAft>
                <a:spcPts val="600"/>
              </a:spcAft>
            </a:pPr>
            <a:r>
              <a:rPr lang="en-GB" dirty="0" smtClean="0"/>
              <a:t>Government is not happy.</a:t>
            </a:r>
          </a:p>
          <a:p>
            <a:pPr marL="0" indent="0">
              <a:buNone/>
            </a:pPr>
            <a:r>
              <a:rPr lang="en-US" sz="2000" i="1" dirty="0" smtClean="0">
                <a:solidFill>
                  <a:schemeClr val="tx1"/>
                </a:solidFill>
                <a:latin typeface="+mn-lt"/>
                <a:ea typeface="+mn-ea"/>
                <a:cs typeface="+mn-cs"/>
              </a:rPr>
              <a:t>“Except </a:t>
            </a:r>
            <a:r>
              <a:rPr lang="en-US" sz="2000" i="1" dirty="0">
                <a:solidFill>
                  <a:schemeClr val="tx1"/>
                </a:solidFill>
                <a:latin typeface="+mn-lt"/>
                <a:ea typeface="+mn-ea"/>
                <a:cs typeface="+mn-cs"/>
              </a:rPr>
              <a:t>for some well-advised major tenants, the code is not a primary tool for the negotiation of new leases.</a:t>
            </a:r>
            <a:endParaRPr lang="en-GB" sz="2000" i="1" dirty="0">
              <a:solidFill>
                <a:schemeClr val="tx1"/>
              </a:solidFill>
              <a:latin typeface="+mn-lt"/>
              <a:ea typeface="+mn-ea"/>
              <a:cs typeface="+mn-cs"/>
            </a:endParaRPr>
          </a:p>
          <a:p>
            <a:pPr marL="0" indent="0">
              <a:buNone/>
            </a:pPr>
            <a:r>
              <a:rPr lang="en-US" sz="2000" i="1" dirty="0">
                <a:solidFill>
                  <a:schemeClr val="tx1"/>
                </a:solidFill>
                <a:latin typeface="+mn-lt"/>
                <a:ea typeface="+mn-ea"/>
                <a:cs typeface="+mn-cs"/>
              </a:rPr>
              <a:t>If parties do not know about the code and do not use it, it will have no impact. The property industry has asked us not to legislate in this area, and we have held back to give the 2007 Code a chance to work. But if the more substantive research shows that the market has not responded, legislation is bound to come back on to the agenda</a:t>
            </a:r>
            <a:r>
              <a:rPr lang="en-US" sz="2000" i="1" dirty="0" smtClean="0">
                <a:solidFill>
                  <a:schemeClr val="tx1"/>
                </a:solidFill>
                <a:latin typeface="+mn-lt"/>
                <a:ea typeface="+mn-ea"/>
                <a:cs typeface="+mn-cs"/>
              </a:rPr>
              <a:t>.”</a:t>
            </a:r>
          </a:p>
          <a:p>
            <a:pPr marL="0" indent="0" algn="r">
              <a:spcBef>
                <a:spcPts val="600"/>
              </a:spcBef>
              <a:buNone/>
            </a:pPr>
            <a:r>
              <a:rPr lang="en-US" sz="1400" b="1" dirty="0">
                <a:solidFill>
                  <a:schemeClr val="tx1"/>
                </a:solidFill>
                <a:latin typeface="+mn-lt"/>
                <a:ea typeface="+mn-ea"/>
                <a:cs typeface="+mn-cs"/>
              </a:rPr>
              <a:t>The Parliamentary Under-Secretary of State for Communities and Local </a:t>
            </a:r>
            <a:r>
              <a:rPr lang="en-US" sz="1400" b="1" dirty="0" smtClean="0">
                <a:solidFill>
                  <a:schemeClr val="tx1"/>
                </a:solidFill>
                <a:latin typeface="+mn-lt"/>
                <a:ea typeface="+mn-ea"/>
                <a:cs typeface="+mn-cs"/>
              </a:rPr>
              <a:t>Government  (July 2009) </a:t>
            </a:r>
            <a:endParaRPr lang="en-GB" sz="1400" i="1" dirty="0">
              <a:solidFill>
                <a:schemeClr val="tx1"/>
              </a:solidFill>
              <a:latin typeface="+mn-lt"/>
              <a:ea typeface="+mn-ea"/>
              <a:cs typeface="+mn-cs"/>
            </a:endParaRPr>
          </a:p>
          <a:p>
            <a:pPr marL="0" indent="0">
              <a:buNone/>
            </a:pPr>
            <a:endParaRPr lang="en-GB" sz="2000" i="1" dirty="0">
              <a:solidFill>
                <a:schemeClr val="tx1"/>
              </a:solidFill>
              <a:latin typeface="+mn-lt"/>
              <a:ea typeface="+mn-ea"/>
              <a:cs typeface="+mn-cs"/>
            </a:endParaRPr>
          </a:p>
          <a:p>
            <a:endParaRPr lang="en-GB" dirty="0" smtClean="0"/>
          </a:p>
          <a:p>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3</a:t>
            </a:fld>
            <a:endParaRPr lang="en-GB"/>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642926"/>
            <a:ext cx="6192838" cy="1143000"/>
          </a:xfrm>
        </p:spPr>
        <p:txBody>
          <a:bodyPr wrap="square"/>
          <a:lstStyle/>
          <a:p>
            <a:r>
              <a:rPr lang="en-GB" dirty="0" smtClean="0"/>
              <a:t>Can self-regulation of commercial leasing ever work?</a:t>
            </a:r>
            <a:endParaRPr lang="en-GB" dirty="0"/>
          </a:p>
        </p:txBody>
      </p:sp>
      <p:sp>
        <p:nvSpPr>
          <p:cNvPr id="3" name="Content Placeholder 2"/>
          <p:cNvSpPr>
            <a:spLocks noGrp="1"/>
          </p:cNvSpPr>
          <p:nvPr>
            <p:ph idx="1"/>
          </p:nvPr>
        </p:nvSpPr>
        <p:spPr>
          <a:xfrm>
            <a:off x="755650" y="2214554"/>
            <a:ext cx="7931150" cy="3729046"/>
          </a:xfrm>
        </p:spPr>
        <p:txBody>
          <a:bodyPr/>
          <a:lstStyle/>
          <a:p>
            <a:pPr>
              <a:spcAft>
                <a:spcPts val="600"/>
              </a:spcAft>
              <a:buNone/>
            </a:pPr>
            <a:r>
              <a:rPr lang="en-GB" dirty="0" smtClean="0"/>
              <a:t>The aim of the paper is to begin to answer this by:</a:t>
            </a:r>
          </a:p>
          <a:p>
            <a:pPr marL="457200" indent="-457200">
              <a:buFont typeface="+mj-lt"/>
              <a:buAutoNum type="arabicPeriod"/>
            </a:pPr>
            <a:r>
              <a:rPr lang="en-GB" dirty="0" smtClean="0"/>
              <a:t>Reviewing the wider literature on self-regulation in other industries</a:t>
            </a:r>
          </a:p>
          <a:p>
            <a:pPr marL="457200" indent="-457200">
              <a:buFont typeface="+mj-lt"/>
              <a:buAutoNum type="arabicPeriod"/>
            </a:pPr>
            <a:r>
              <a:rPr lang="en-GB" dirty="0" smtClean="0"/>
              <a:t>From the review, generating </a:t>
            </a:r>
            <a:r>
              <a:rPr lang="en-GB" dirty="0"/>
              <a:t>k</a:t>
            </a:r>
            <a:r>
              <a:rPr lang="en-GB" dirty="0" smtClean="0"/>
              <a:t>ey criteria to explain when self-regulation is effective</a:t>
            </a:r>
          </a:p>
          <a:p>
            <a:pPr marL="457200" indent="-457200">
              <a:buFont typeface="+mj-lt"/>
              <a:buAutoNum type="arabicPeriod"/>
            </a:pPr>
            <a:r>
              <a:rPr lang="en-GB" dirty="0" smtClean="0"/>
              <a:t>Assessing UK commercial lease codes against these criteria</a:t>
            </a:r>
          </a:p>
          <a:p>
            <a:endParaRPr lang="en-GB" dirty="0" smtClean="0"/>
          </a:p>
          <a:p>
            <a:pPr lvl="1"/>
            <a:endParaRPr lang="en-GB" dirty="0" smtClean="0"/>
          </a:p>
          <a:p>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4</a:t>
            </a:fld>
            <a:endParaRPr lang="en-GB"/>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Self-regulation literature</a:t>
            </a:r>
            <a:endParaRPr lang="en-GB" dirty="0"/>
          </a:p>
        </p:txBody>
      </p:sp>
      <p:sp>
        <p:nvSpPr>
          <p:cNvPr id="3" name="Content Placeholder 2"/>
          <p:cNvSpPr>
            <a:spLocks noGrp="1"/>
          </p:cNvSpPr>
          <p:nvPr>
            <p:ph idx="1"/>
          </p:nvPr>
        </p:nvSpPr>
        <p:spPr/>
        <p:txBody>
          <a:bodyPr/>
          <a:lstStyle/>
          <a:p>
            <a:r>
              <a:rPr lang="en-GB" sz="2000" dirty="0" smtClean="0"/>
              <a:t>Self-regulation is</a:t>
            </a:r>
            <a:r>
              <a:rPr lang="en-GB" sz="2000" dirty="0" smtClean="0">
                <a:solidFill>
                  <a:schemeClr val="tx1"/>
                </a:solidFill>
                <a:latin typeface="+mn-lt"/>
                <a:ea typeface="+mn-ea"/>
                <a:cs typeface="+mn-cs"/>
              </a:rPr>
              <a:t> </a:t>
            </a:r>
            <a:r>
              <a:rPr lang="en-GB" sz="2000" i="1" dirty="0">
                <a:solidFill>
                  <a:schemeClr val="tx1"/>
                </a:solidFill>
                <a:latin typeface="+mn-lt"/>
                <a:ea typeface="+mn-ea"/>
                <a:cs typeface="+mn-cs"/>
              </a:rPr>
              <a:t>“a regulatory process whereby an industry-level, as opposed to a governmental- or firm-level, organization (such as a trade association or professional society) sets and enforces rules and standards relating to the conduct of firms in the industry” </a:t>
            </a:r>
            <a:r>
              <a:rPr lang="en-GB" sz="2000" dirty="0">
                <a:solidFill>
                  <a:schemeClr val="tx1"/>
                </a:solidFill>
                <a:latin typeface="+mn-lt"/>
                <a:ea typeface="+mn-ea"/>
                <a:cs typeface="+mn-cs"/>
              </a:rPr>
              <a:t>(Gupta and Lad, 1983: 417) </a:t>
            </a:r>
            <a:endParaRPr lang="en-GB" sz="2000" dirty="0" smtClean="0">
              <a:solidFill>
                <a:schemeClr val="tx1"/>
              </a:solidFill>
              <a:latin typeface="+mn-lt"/>
              <a:ea typeface="+mn-ea"/>
              <a:cs typeface="+mn-cs"/>
            </a:endParaRPr>
          </a:p>
          <a:p>
            <a:r>
              <a:rPr lang="en-GB" sz="2000" dirty="0" smtClean="0"/>
              <a:t>Positive: </a:t>
            </a:r>
            <a:r>
              <a:rPr lang="en-GB" sz="2000" dirty="0" smtClean="0">
                <a:solidFill>
                  <a:schemeClr val="tx1"/>
                </a:solidFill>
                <a:latin typeface="+mn-lt"/>
                <a:ea typeface="+mn-ea"/>
                <a:cs typeface="+mn-cs"/>
              </a:rPr>
              <a:t>Industry organisations can ‘moralise’ industrial and commercial life by creating a normative framework (Durkheim 1933).  Industry members are committed (and not hostile) to industry-imposed rules on behaviour (Boddewyn ,1985)</a:t>
            </a:r>
          </a:p>
          <a:p>
            <a:r>
              <a:rPr lang="en-GB" sz="2000" dirty="0" smtClean="0"/>
              <a:t>Negative: Critics see self-regulation as being a way to keep government from regulating, serving the industry rather than the public and being an attempt to deceive the public that an industry is behaving responsibly (Braithwaite, 1993 and Gunningham and Rees, 1997)</a:t>
            </a:r>
          </a:p>
          <a:p>
            <a:endParaRPr lang="en-GB" sz="2000" dirty="0" smtClean="0">
              <a:solidFill>
                <a:schemeClr val="tx1"/>
              </a:solidFill>
              <a:latin typeface="+mn-lt"/>
              <a:ea typeface="+mn-ea"/>
              <a:cs typeface="+mn-cs"/>
            </a:endParaRPr>
          </a:p>
          <a:p>
            <a:pPr>
              <a:buNone/>
            </a:pPr>
            <a:endParaRPr lang="en-GB" dirty="0" smtClean="0">
              <a:solidFill>
                <a:schemeClr val="tx1"/>
              </a:solidFill>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5</a:t>
            </a:fld>
            <a:endParaRPr lang="en-GB"/>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themes emerging</a:t>
            </a:r>
            <a:endParaRPr lang="en-GB" dirty="0"/>
          </a:p>
        </p:txBody>
      </p:sp>
      <p:sp>
        <p:nvSpPr>
          <p:cNvPr id="3" name="Content Placeholder 2"/>
          <p:cNvSpPr>
            <a:spLocks noGrp="1"/>
          </p:cNvSpPr>
          <p:nvPr>
            <p:ph idx="1"/>
          </p:nvPr>
        </p:nvSpPr>
        <p:spPr>
          <a:xfrm>
            <a:off x="755650" y="1785926"/>
            <a:ext cx="7931150" cy="4157674"/>
          </a:xfrm>
        </p:spPr>
        <p:txBody>
          <a:bodyPr/>
          <a:lstStyle/>
          <a:p>
            <a:r>
              <a:rPr lang="en-GB" dirty="0" smtClean="0"/>
              <a:t>An industry morality is central</a:t>
            </a:r>
          </a:p>
          <a:p>
            <a:r>
              <a:rPr lang="en-GB" dirty="0" smtClean="0"/>
              <a:t>A normative framework must be developed (by the industry body)</a:t>
            </a:r>
          </a:p>
          <a:p>
            <a:r>
              <a:rPr lang="en-GB" dirty="0" smtClean="0"/>
              <a:t>There must be practical ways to ensure compliance</a:t>
            </a:r>
          </a:p>
          <a:p>
            <a:r>
              <a:rPr lang="en-GB" dirty="0" smtClean="0"/>
              <a:t>The system must be inclusive, reflective and honest  </a:t>
            </a:r>
          </a:p>
          <a:p>
            <a:r>
              <a:rPr lang="en-GB" dirty="0" smtClean="0"/>
              <a:t>Regulation and self-regulation are on a continuum; the  position on this should be determined by the industry structure</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6</a:t>
            </a:fld>
            <a:endParaRPr lang="en-GB"/>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lstStyle/>
          <a:p>
            <a:r>
              <a:rPr lang="en-GB" dirty="0" smtClean="0"/>
              <a:t>Evaluation: key issues and performance indicators</a:t>
            </a:r>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7</a:t>
            </a:fld>
            <a:endParaRPr lang="en-GB"/>
          </a:p>
        </p:txBody>
      </p:sp>
      <p:graphicFrame>
        <p:nvGraphicFramePr>
          <p:cNvPr id="39" name="Diagram 38"/>
          <p:cNvGraphicFramePr>
            <a:graphicFrameLocks/>
          </p:cNvGraphicFramePr>
          <p:nvPr/>
        </p:nvGraphicFramePr>
        <p:xfrm>
          <a:off x="428596" y="1500174"/>
          <a:ext cx="8460000" cy="432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0" name="TextBox 39"/>
          <p:cNvSpPr txBox="1"/>
          <p:nvPr/>
        </p:nvSpPr>
        <p:spPr>
          <a:xfrm>
            <a:off x="5715008" y="5929330"/>
            <a:ext cx="2800575" cy="338554"/>
          </a:xfrm>
          <a:prstGeom prst="rect">
            <a:avLst/>
          </a:prstGeom>
          <a:noFill/>
        </p:spPr>
        <p:txBody>
          <a:bodyPr wrap="none" rtlCol="0">
            <a:spAutoFit/>
          </a:bodyPr>
          <a:lstStyle/>
          <a:p>
            <a:r>
              <a:rPr lang="en-GB" sz="1600" dirty="0" smtClean="0"/>
              <a:t>Source: Industry Canada 2002</a:t>
            </a:r>
            <a:endParaRPr lang="en-GB" sz="1600"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a:lstStyle/>
          <a:p>
            <a:r>
              <a:rPr lang="en-GB" dirty="0" smtClean="0"/>
              <a:t>Evaluating the Lease Code </a:t>
            </a:r>
            <a:endParaRPr lang="en-GB"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8</a:t>
            </a:fld>
            <a:endParaRPr lang="en-GB"/>
          </a:p>
        </p:txBody>
      </p:sp>
      <p:graphicFrame>
        <p:nvGraphicFramePr>
          <p:cNvPr id="5" name="Content Placeholder 4"/>
          <p:cNvGraphicFramePr>
            <a:graphicFrameLocks noGrp="1"/>
          </p:cNvGraphicFramePr>
          <p:nvPr>
            <p:ph idx="1"/>
          </p:nvPr>
        </p:nvGraphicFramePr>
        <p:xfrm>
          <a:off x="357158" y="1600200"/>
          <a:ext cx="8460000" cy="432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sz="2000" dirty="0" smtClean="0"/>
              <a:t>Despite the efforts of wide range of stakeholders, the Lease Code is not </a:t>
            </a:r>
            <a:r>
              <a:rPr lang="en-GB" sz="2000" i="1" dirty="0" smtClean="0"/>
              <a:t>measurably</a:t>
            </a:r>
            <a:r>
              <a:rPr lang="en-GB" sz="2000" dirty="0" smtClean="0"/>
              <a:t> successful</a:t>
            </a:r>
          </a:p>
          <a:p>
            <a:r>
              <a:rPr lang="en-GB" sz="2000" dirty="0" smtClean="0"/>
              <a:t>There is no clear sense of an industrial morality </a:t>
            </a:r>
          </a:p>
          <a:p>
            <a:r>
              <a:rPr lang="en-GB" sz="2000" dirty="0" smtClean="0"/>
              <a:t>There is no normative framework to ensure that it works; the structures are not in place to ensure implementation, monitor compliance and record views of affected stakeholders</a:t>
            </a:r>
          </a:p>
          <a:p>
            <a:r>
              <a:rPr lang="en-GB" sz="2000" dirty="0" smtClean="0"/>
              <a:t>One suggested reason for the apparent lack of  the framework is the fragmentation of ‘the industry’ and the lack of a single industry body</a:t>
            </a:r>
          </a:p>
          <a:p>
            <a:r>
              <a:rPr lang="en-GB" sz="2000" dirty="0" smtClean="0"/>
              <a:t>The industry may not have the capacity to self-regulate , the institutional structures may necessitate greater state intervention</a:t>
            </a:r>
          </a:p>
          <a:p>
            <a:r>
              <a:rPr lang="en-GB" sz="2000" dirty="0" smtClean="0"/>
              <a:t>Further research is needed on self-regulation in property markets in different countries alongside further study of the literature on </a:t>
            </a:r>
            <a:r>
              <a:rPr lang="en-GB" sz="2000" smtClean="0"/>
              <a:t>other industries with </a:t>
            </a:r>
            <a:r>
              <a:rPr lang="en-GB" sz="2000" dirty="0" smtClean="0"/>
              <a:t>particular focus on institutional structures. </a:t>
            </a:r>
            <a:endParaRPr lang="en-GB" sz="2000" dirty="0"/>
          </a:p>
        </p:txBody>
      </p:sp>
      <p:sp>
        <p:nvSpPr>
          <p:cNvPr id="4" name="Slide Number Placeholder 3"/>
          <p:cNvSpPr>
            <a:spLocks noGrp="1"/>
          </p:cNvSpPr>
          <p:nvPr>
            <p:ph type="sldNum" sz="quarter" idx="10"/>
          </p:nvPr>
        </p:nvSpPr>
        <p:spPr/>
        <p:txBody>
          <a:bodyPr/>
          <a:lstStyle/>
          <a:p>
            <a:fld id="{81397C72-720C-4100-80EE-DA832898EF67}" type="slidenum">
              <a:rPr lang="en-GB" smtClean="0"/>
              <a:pPr/>
              <a:t>9</a:t>
            </a:fld>
            <a:endParaRPr lang="en-GB"/>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HBS_PP_wave_WHITE_slides-2">
  <a:themeElements>
    <a:clrScheme name="Bright colours jl 4">
      <a:dk1>
        <a:srgbClr val="000000"/>
      </a:dk1>
      <a:lt1>
        <a:srgbClr val="F8F8F8"/>
      </a:lt1>
      <a:dk2>
        <a:srgbClr val="194B8D"/>
      </a:dk2>
      <a:lt2>
        <a:srgbClr val="194B8D"/>
      </a:lt2>
      <a:accent1>
        <a:srgbClr val="194B8D"/>
      </a:accent1>
      <a:accent2>
        <a:srgbClr val="808080"/>
      </a:accent2>
      <a:accent3>
        <a:srgbClr val="FBFBFB"/>
      </a:accent3>
      <a:accent4>
        <a:srgbClr val="000000"/>
      </a:accent4>
      <a:accent5>
        <a:srgbClr val="ABB1C5"/>
      </a:accent5>
      <a:accent6>
        <a:srgbClr val="737373"/>
      </a:accent6>
      <a:hlink>
        <a:srgbClr val="194B8D"/>
      </a:hlink>
      <a:folHlink>
        <a:srgbClr val="808080"/>
      </a:folHlink>
    </a:clrScheme>
    <a:fontScheme name="Bright colours jl">
      <a:majorFont>
        <a:latin typeface="Rdg Vesta"/>
        <a:ea typeface=""/>
        <a:cs typeface=""/>
      </a:majorFont>
      <a:minorFont>
        <a:latin typeface="Rdg Vest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Rdg Vesta" pitchFamily="2" charset="0"/>
          </a:defRPr>
        </a:defPPr>
      </a:lstStyle>
    </a:spDef>
    <a:lnDef>
      <a:spPr bwMode="auto">
        <a:xfrm>
          <a:off x="0" y="0"/>
          <a:ext cx="1" cy="1"/>
        </a:xfrm>
        <a:custGeom>
          <a:avLst/>
          <a:gdLst/>
          <a:ahLst/>
          <a:cxnLst/>
          <a:rect l="0" t="0" r="0" b="0"/>
          <a:pathLst/>
        </a:custGeom>
        <a:solidFill>
          <a:srgbClr val="FFFFFF"/>
        </a:solidFill>
        <a:ln w="9525" cap="flat" cmpd="sng" algn="ctr">
          <a:solidFill>
            <a:schemeClr val="bg2"/>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Rdg Vesta" pitchFamily="2" charset="0"/>
          </a:defRPr>
        </a:defPPr>
      </a:lstStyle>
    </a:lnDef>
  </a:objectDefaults>
  <a:extraClrSchemeLst>
    <a:extraClrScheme>
      <a:clrScheme name="Bright colours jl 1">
        <a:dk1>
          <a:srgbClr val="000000"/>
        </a:dk1>
        <a:lt1>
          <a:srgbClr val="F8F8F8"/>
        </a:lt1>
        <a:dk2>
          <a:srgbClr val="12AC2B"/>
        </a:dk2>
        <a:lt2>
          <a:srgbClr val="12AD2B"/>
        </a:lt2>
        <a:accent1>
          <a:srgbClr val="12AD2B"/>
        </a:accent1>
        <a:accent2>
          <a:srgbClr val="808080"/>
        </a:accent2>
        <a:accent3>
          <a:srgbClr val="FBFBFB"/>
        </a:accent3>
        <a:accent4>
          <a:srgbClr val="000000"/>
        </a:accent4>
        <a:accent5>
          <a:srgbClr val="AAD3AC"/>
        </a:accent5>
        <a:accent6>
          <a:srgbClr val="737373"/>
        </a:accent6>
        <a:hlink>
          <a:srgbClr val="12AD2B"/>
        </a:hlink>
        <a:folHlink>
          <a:srgbClr val="808080"/>
        </a:folHlink>
      </a:clrScheme>
      <a:clrMap bg1="lt1" tx1="dk1" bg2="lt2" tx2="dk2" accent1="accent1" accent2="accent2" accent3="accent3" accent4="accent4" accent5="accent5" accent6="accent6" hlink="hlink" folHlink="folHlink"/>
    </a:extraClrScheme>
    <a:extraClrScheme>
      <a:clrScheme name="Bright colours jl 2">
        <a:dk1>
          <a:srgbClr val="000000"/>
        </a:dk1>
        <a:lt1>
          <a:srgbClr val="F8F8F8"/>
        </a:lt1>
        <a:dk2>
          <a:srgbClr val="642864"/>
        </a:dk2>
        <a:lt2>
          <a:srgbClr val="642864"/>
        </a:lt2>
        <a:accent1>
          <a:srgbClr val="642864"/>
        </a:accent1>
        <a:accent2>
          <a:srgbClr val="808080"/>
        </a:accent2>
        <a:accent3>
          <a:srgbClr val="FBFBFB"/>
        </a:accent3>
        <a:accent4>
          <a:srgbClr val="000000"/>
        </a:accent4>
        <a:accent5>
          <a:srgbClr val="B8ACB8"/>
        </a:accent5>
        <a:accent6>
          <a:srgbClr val="737373"/>
        </a:accent6>
        <a:hlink>
          <a:srgbClr val="642864"/>
        </a:hlink>
        <a:folHlink>
          <a:srgbClr val="808080"/>
        </a:folHlink>
      </a:clrScheme>
      <a:clrMap bg1="lt1" tx1="dk1" bg2="lt2" tx2="dk2" accent1="accent1" accent2="accent2" accent3="accent3" accent4="accent4" accent5="accent5" accent6="accent6" hlink="hlink" folHlink="folHlink"/>
    </a:extraClrScheme>
    <a:extraClrScheme>
      <a:clrScheme name="Bright colours jl 3">
        <a:dk1>
          <a:srgbClr val="000000"/>
        </a:dk1>
        <a:lt1>
          <a:srgbClr val="F8F8F8"/>
        </a:lt1>
        <a:dk2>
          <a:srgbClr val="C00010"/>
        </a:dk2>
        <a:lt2>
          <a:srgbClr val="C00010"/>
        </a:lt2>
        <a:accent1>
          <a:srgbClr val="C00010"/>
        </a:accent1>
        <a:accent2>
          <a:srgbClr val="808080"/>
        </a:accent2>
        <a:accent3>
          <a:srgbClr val="FBFBFB"/>
        </a:accent3>
        <a:accent4>
          <a:srgbClr val="000000"/>
        </a:accent4>
        <a:accent5>
          <a:srgbClr val="DCAAAA"/>
        </a:accent5>
        <a:accent6>
          <a:srgbClr val="737373"/>
        </a:accent6>
        <a:hlink>
          <a:srgbClr val="C00010"/>
        </a:hlink>
        <a:folHlink>
          <a:srgbClr val="808080"/>
        </a:folHlink>
      </a:clrScheme>
      <a:clrMap bg1="lt1" tx1="dk1" bg2="lt2" tx2="dk2" accent1="accent1" accent2="accent2" accent3="accent3" accent4="accent4" accent5="accent5" accent6="accent6" hlink="hlink" folHlink="folHlink"/>
    </a:extraClrScheme>
    <a:extraClrScheme>
      <a:clrScheme name="Bright colours jl 4">
        <a:dk1>
          <a:srgbClr val="000000"/>
        </a:dk1>
        <a:lt1>
          <a:srgbClr val="F8F8F8"/>
        </a:lt1>
        <a:dk2>
          <a:srgbClr val="194B8D"/>
        </a:dk2>
        <a:lt2>
          <a:srgbClr val="194B8D"/>
        </a:lt2>
        <a:accent1>
          <a:srgbClr val="194B8D"/>
        </a:accent1>
        <a:accent2>
          <a:srgbClr val="808080"/>
        </a:accent2>
        <a:accent3>
          <a:srgbClr val="FBFBFB"/>
        </a:accent3>
        <a:accent4>
          <a:srgbClr val="000000"/>
        </a:accent4>
        <a:accent5>
          <a:srgbClr val="ABB1C5"/>
        </a:accent5>
        <a:accent6>
          <a:srgbClr val="737373"/>
        </a:accent6>
        <a:hlink>
          <a:srgbClr val="194B8D"/>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HBS_PP_wave_WHITE_slides-2</Template>
  <TotalTime>405</TotalTime>
  <Words>781</Words>
  <Application>Microsoft Office PowerPoint</Application>
  <PresentationFormat>On-screen Show (4:3)</PresentationFormat>
  <Paragraphs>87</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Rdg Vesta</vt:lpstr>
      <vt:lpstr>HBS_PP_wave_WHITE_slides-2</vt:lpstr>
      <vt:lpstr>Policy making without legislating: the self-regulation of commercial property leasing</vt:lpstr>
      <vt:lpstr>Regulation of the UK leasing market </vt:lpstr>
      <vt:lpstr>Has self-regulation worked?</vt:lpstr>
      <vt:lpstr>Can self-regulation of commercial leasing ever work?</vt:lpstr>
      <vt:lpstr>Self-regulation literature</vt:lpstr>
      <vt:lpstr>Key themes emerging</vt:lpstr>
      <vt:lpstr>Evaluation: key issues and performance indicators</vt:lpstr>
      <vt:lpstr>Evaluating the Lease Code </vt:lpstr>
      <vt:lpstr>Conclusions</vt:lpstr>
    </vt:vector>
  </TitlesOfParts>
  <Company>University of Reading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Policy making without legislating: the self-regulation of commercial property leasing</dc:title>
  <dc:creator>Cathy Hughes</dc:creator>
  <cp:lastModifiedBy>kls02ch</cp:lastModifiedBy>
  <cp:revision>42</cp:revision>
  <cp:lastPrinted>2006-09-19T14:59:33Z</cp:lastPrinted>
  <dcterms:created xsi:type="dcterms:W3CDTF">2010-06-21T14:04:22Z</dcterms:created>
  <dcterms:modified xsi:type="dcterms:W3CDTF">2010-06-22T13:33:02Z</dcterms:modified>
</cp:coreProperties>
</file>