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6" r:id="rId2"/>
    <p:sldId id="315" r:id="rId3"/>
    <p:sldId id="309" r:id="rId4"/>
    <p:sldId id="310" r:id="rId5"/>
    <p:sldId id="311" r:id="rId6"/>
    <p:sldId id="312" r:id="rId7"/>
    <p:sldId id="313" r:id="rId8"/>
    <p:sldId id="314" r:id="rId9"/>
    <p:sldId id="316" r:id="rId10"/>
    <p:sldId id="317" r:id="rId11"/>
    <p:sldId id="318" r:id="rId12"/>
    <p:sldId id="320" r:id="rId13"/>
    <p:sldId id="319" r:id="rId14"/>
    <p:sldId id="322" r:id="rId15"/>
    <p:sldId id="327" r:id="rId16"/>
    <p:sldId id="328" r:id="rId17"/>
    <p:sldId id="330" r:id="rId18"/>
    <p:sldId id="331" r:id="rId19"/>
    <p:sldId id="334" r:id="rId20"/>
    <p:sldId id="329" r:id="rId21"/>
  </p:sldIdLst>
  <p:sldSz cx="9144000" cy="6858000" type="screen4x3"/>
  <p:notesSz cx="7315200" cy="96012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89"/>
    <a:srgbClr val="6AB023"/>
    <a:srgbClr val="C5EC9E"/>
    <a:srgbClr val="99DD55"/>
    <a:srgbClr val="AEE478"/>
    <a:srgbClr val="ABD5FF"/>
    <a:srgbClr val="8FC7FF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522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orient="horz" pos="1008"/>
        <p:guide pos="288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22911-8969-42F6-B50D-3CCFBCB3463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9676E1-F38E-42EC-927F-13726AF6443A}">
      <dgm:prSet custT="1"/>
      <dgm:spPr>
        <a:solidFill>
          <a:srgbClr val="004489"/>
        </a:solidFill>
      </dgm:spPr>
      <dgm:t>
        <a:bodyPr/>
        <a:lstStyle/>
        <a:p>
          <a:pPr rtl="0"/>
          <a:r>
            <a:rPr lang="en-US" sz="1800" dirty="0" smtClean="0"/>
            <a:t>Advantages and benefits of photovoltaic installations</a:t>
          </a:r>
          <a:endParaRPr lang="de-DE" sz="1800" dirty="0"/>
        </a:p>
      </dgm:t>
    </dgm:pt>
    <dgm:pt modelId="{9AE89D7C-A79B-4673-8185-AEF061146847}" type="parTrans" cxnId="{51B8CA28-DB91-4192-9EF5-D55BE635C492}">
      <dgm:prSet/>
      <dgm:spPr/>
      <dgm:t>
        <a:bodyPr/>
        <a:lstStyle/>
        <a:p>
          <a:endParaRPr lang="en-US"/>
        </a:p>
      </dgm:t>
    </dgm:pt>
    <dgm:pt modelId="{69E152CE-BD5B-404B-9BC6-CF9035B84AA2}" type="sibTrans" cxnId="{51B8CA28-DB91-4192-9EF5-D55BE635C492}">
      <dgm:prSet/>
      <dgm:spPr/>
      <dgm:t>
        <a:bodyPr/>
        <a:lstStyle/>
        <a:p>
          <a:endParaRPr lang="en-US"/>
        </a:p>
      </dgm:t>
    </dgm:pt>
    <dgm:pt modelId="{8873B71F-5925-4B56-86BF-DD9A443F7560}">
      <dgm:prSet custT="1"/>
      <dgm:spPr>
        <a:solidFill>
          <a:srgbClr val="6AB023">
            <a:alpha val="40000"/>
          </a:srgbClr>
        </a:solidFill>
      </dgm:spPr>
      <dgm:t>
        <a:bodyPr/>
        <a:lstStyle/>
        <a:p>
          <a:pPr rtl="0"/>
          <a:r>
            <a:rPr lang="en-US" sz="1800" dirty="0" smtClean="0">
              <a:solidFill>
                <a:srgbClr val="004489"/>
              </a:solidFill>
            </a:rPr>
            <a:t>Solar technology</a:t>
          </a:r>
          <a:endParaRPr lang="de-DE" sz="1800" dirty="0">
            <a:solidFill>
              <a:srgbClr val="004489"/>
            </a:solidFill>
          </a:endParaRPr>
        </a:p>
      </dgm:t>
    </dgm:pt>
    <dgm:pt modelId="{9713C478-D86D-4811-A141-AF7E916CE7A0}" type="parTrans" cxnId="{93E6D84F-5315-4C2C-8F69-E1E826A258D6}">
      <dgm:prSet/>
      <dgm:spPr/>
      <dgm:t>
        <a:bodyPr/>
        <a:lstStyle/>
        <a:p>
          <a:endParaRPr lang="en-US"/>
        </a:p>
      </dgm:t>
    </dgm:pt>
    <dgm:pt modelId="{29B4F54C-1706-4756-B11E-F85DFA7AC800}" type="sibTrans" cxnId="{93E6D84F-5315-4C2C-8F69-E1E826A258D6}">
      <dgm:prSet/>
      <dgm:spPr/>
      <dgm:t>
        <a:bodyPr/>
        <a:lstStyle/>
        <a:p>
          <a:endParaRPr lang="en-US"/>
        </a:p>
      </dgm:t>
    </dgm:pt>
    <dgm:pt modelId="{8B5696DE-E40D-45F0-BA83-AD0ADEE1FE87}">
      <dgm:prSet custT="1"/>
      <dgm:spPr>
        <a:solidFill>
          <a:srgbClr val="6AB023">
            <a:alpha val="40000"/>
          </a:srgbClr>
        </a:solidFill>
      </dgm:spPr>
      <dgm:t>
        <a:bodyPr/>
        <a:lstStyle/>
        <a:p>
          <a:pPr rtl="0"/>
          <a:r>
            <a:rPr lang="en-US" sz="1800" dirty="0" smtClean="0">
              <a:solidFill>
                <a:srgbClr val="004489"/>
              </a:solidFill>
            </a:rPr>
            <a:t>Solar </a:t>
          </a:r>
          <a:r>
            <a:rPr lang="en-US" sz="1800" dirty="0" err="1" smtClean="0">
              <a:solidFill>
                <a:srgbClr val="004489"/>
              </a:solidFill>
            </a:rPr>
            <a:t>Integrated’s</a:t>
          </a:r>
          <a:r>
            <a:rPr lang="en-US" sz="1800" dirty="0" smtClean="0">
              <a:solidFill>
                <a:srgbClr val="004489"/>
              </a:solidFill>
            </a:rPr>
            <a:t> approach</a:t>
          </a:r>
          <a:endParaRPr lang="de-DE" sz="1800" dirty="0">
            <a:solidFill>
              <a:srgbClr val="004489"/>
            </a:solidFill>
          </a:endParaRPr>
        </a:p>
      </dgm:t>
    </dgm:pt>
    <dgm:pt modelId="{10706DA7-4CF7-4831-9FE8-A41E18519144}" type="parTrans" cxnId="{8C4DF17D-A5B1-4E5C-AAC5-959506B1E24A}">
      <dgm:prSet/>
      <dgm:spPr/>
      <dgm:t>
        <a:bodyPr/>
        <a:lstStyle/>
        <a:p>
          <a:endParaRPr lang="en-US"/>
        </a:p>
      </dgm:t>
    </dgm:pt>
    <dgm:pt modelId="{18D3A0A0-1D8D-4CCE-AEB6-1DBE69766607}" type="sibTrans" cxnId="{8C4DF17D-A5B1-4E5C-AAC5-959506B1E24A}">
      <dgm:prSet/>
      <dgm:spPr/>
      <dgm:t>
        <a:bodyPr/>
        <a:lstStyle/>
        <a:p>
          <a:endParaRPr lang="en-US"/>
        </a:p>
      </dgm:t>
    </dgm:pt>
    <dgm:pt modelId="{AFAC24BA-2C6B-409E-90AE-212AA98F7047}">
      <dgm:prSet custT="1"/>
      <dgm:spPr>
        <a:solidFill>
          <a:srgbClr val="6AB023">
            <a:alpha val="40000"/>
          </a:srgbClr>
        </a:solidFill>
      </dgm:spPr>
      <dgm:t>
        <a:bodyPr/>
        <a:lstStyle/>
        <a:p>
          <a:pPr rtl="0"/>
          <a:r>
            <a:rPr lang="de-DE" sz="1800" dirty="0" smtClean="0">
              <a:solidFill>
                <a:srgbClr val="004489"/>
              </a:solidFill>
            </a:rPr>
            <a:t>Case </a:t>
          </a:r>
          <a:r>
            <a:rPr lang="de-DE" sz="1800" dirty="0" err="1" smtClean="0">
              <a:solidFill>
                <a:srgbClr val="004489"/>
              </a:solidFill>
            </a:rPr>
            <a:t>study</a:t>
          </a:r>
          <a:endParaRPr lang="de-DE" sz="1800" dirty="0">
            <a:solidFill>
              <a:srgbClr val="004489"/>
            </a:solidFill>
          </a:endParaRPr>
        </a:p>
      </dgm:t>
    </dgm:pt>
    <dgm:pt modelId="{FCC7BC1E-7032-4D58-AB46-A0F6DFBBE3EF}" type="parTrans" cxnId="{D4DC2FC6-26E6-41A3-AB2D-314896773F23}">
      <dgm:prSet/>
      <dgm:spPr/>
      <dgm:t>
        <a:bodyPr/>
        <a:lstStyle/>
        <a:p>
          <a:endParaRPr lang="en-US"/>
        </a:p>
      </dgm:t>
    </dgm:pt>
    <dgm:pt modelId="{3B57B2AA-C381-4508-B3BA-D5029153DDBB}" type="sibTrans" cxnId="{D4DC2FC6-26E6-41A3-AB2D-314896773F23}">
      <dgm:prSet/>
      <dgm:spPr/>
      <dgm:t>
        <a:bodyPr/>
        <a:lstStyle/>
        <a:p>
          <a:endParaRPr lang="en-US"/>
        </a:p>
      </dgm:t>
    </dgm:pt>
    <dgm:pt modelId="{BEE5676A-0FAB-449F-88FF-BF1B035112D7}" type="pres">
      <dgm:prSet presAssocID="{06622911-8969-42F6-B50D-3CCFBCB3463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A330D0-433E-465D-B1B5-6C4A0DA2A01F}" type="pres">
      <dgm:prSet presAssocID="{889676E1-F38E-42EC-927F-13726AF6443A}" presName="composite" presStyleCnt="0"/>
      <dgm:spPr/>
    </dgm:pt>
    <dgm:pt modelId="{B8AA347D-CD95-4DAC-AD57-FC27F8805B6E}" type="pres">
      <dgm:prSet presAssocID="{889676E1-F38E-42EC-927F-13726AF6443A}" presName="imgShp" presStyleLbl="fgImgPlace1" presStyleIdx="0" presStyleCnt="4"/>
      <dgm:spPr>
        <a:solidFill>
          <a:srgbClr val="6AB023"/>
        </a:solidFill>
      </dgm:spPr>
    </dgm:pt>
    <dgm:pt modelId="{B178AEE1-980D-4A8C-9EC5-47108177DD4D}" type="pres">
      <dgm:prSet presAssocID="{889676E1-F38E-42EC-927F-13726AF6443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441C5-124E-41C2-907A-5337306EF2C6}" type="pres">
      <dgm:prSet presAssocID="{69E152CE-BD5B-404B-9BC6-CF9035B84AA2}" presName="spacing" presStyleCnt="0"/>
      <dgm:spPr/>
    </dgm:pt>
    <dgm:pt modelId="{09C7019D-99FD-4A28-9F9A-0809466FED87}" type="pres">
      <dgm:prSet presAssocID="{8873B71F-5925-4B56-86BF-DD9A443F7560}" presName="composite" presStyleCnt="0"/>
      <dgm:spPr/>
    </dgm:pt>
    <dgm:pt modelId="{460C44F9-F5DE-41FA-81AD-91937ED0285F}" type="pres">
      <dgm:prSet presAssocID="{8873B71F-5925-4B56-86BF-DD9A443F7560}" presName="imgShp" presStyleLbl="fgImgPlace1" presStyleIdx="1" presStyleCnt="4"/>
      <dgm:spPr>
        <a:solidFill>
          <a:srgbClr val="6AB023">
            <a:alpha val="40000"/>
          </a:srgbClr>
        </a:solidFill>
      </dgm:spPr>
    </dgm:pt>
    <dgm:pt modelId="{2141040C-782E-4389-9A8A-E40B9FBA4D58}" type="pres">
      <dgm:prSet presAssocID="{8873B71F-5925-4B56-86BF-DD9A443F756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356F4-5077-42AC-9E19-08C794086F77}" type="pres">
      <dgm:prSet presAssocID="{29B4F54C-1706-4756-B11E-F85DFA7AC800}" presName="spacing" presStyleCnt="0"/>
      <dgm:spPr/>
    </dgm:pt>
    <dgm:pt modelId="{80605076-6142-43F3-ACA8-691A819B530B}" type="pres">
      <dgm:prSet presAssocID="{8B5696DE-E40D-45F0-BA83-AD0ADEE1FE87}" presName="composite" presStyleCnt="0"/>
      <dgm:spPr/>
    </dgm:pt>
    <dgm:pt modelId="{F9AE98B0-CE02-4BB6-A086-08E0E9FC46C8}" type="pres">
      <dgm:prSet presAssocID="{8B5696DE-E40D-45F0-BA83-AD0ADEE1FE87}" presName="imgShp" presStyleLbl="fgImgPlace1" presStyleIdx="2" presStyleCnt="4"/>
      <dgm:spPr>
        <a:solidFill>
          <a:srgbClr val="6AB023">
            <a:alpha val="40000"/>
          </a:srgbClr>
        </a:solidFill>
      </dgm:spPr>
    </dgm:pt>
    <dgm:pt modelId="{6C122430-22BB-4D2B-B909-7C6C8000C41E}" type="pres">
      <dgm:prSet presAssocID="{8B5696DE-E40D-45F0-BA83-AD0ADEE1FE8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934F9-1701-4B10-9B2C-9788FED07744}" type="pres">
      <dgm:prSet presAssocID="{18D3A0A0-1D8D-4CCE-AEB6-1DBE69766607}" presName="spacing" presStyleCnt="0"/>
      <dgm:spPr/>
    </dgm:pt>
    <dgm:pt modelId="{8A95B7BD-FC2F-4FA6-AAA6-383B2D463433}" type="pres">
      <dgm:prSet presAssocID="{AFAC24BA-2C6B-409E-90AE-212AA98F7047}" presName="composite" presStyleCnt="0"/>
      <dgm:spPr/>
    </dgm:pt>
    <dgm:pt modelId="{E395CBE4-E30D-4EDC-B094-02F0FE440194}" type="pres">
      <dgm:prSet presAssocID="{AFAC24BA-2C6B-409E-90AE-212AA98F7047}" presName="imgShp" presStyleLbl="fgImgPlace1" presStyleIdx="3" presStyleCnt="4"/>
      <dgm:spPr>
        <a:solidFill>
          <a:srgbClr val="6AB023">
            <a:alpha val="40000"/>
          </a:srgbClr>
        </a:solidFill>
      </dgm:spPr>
      <dgm:t>
        <a:bodyPr/>
        <a:lstStyle/>
        <a:p>
          <a:endParaRPr lang="en-US"/>
        </a:p>
      </dgm:t>
    </dgm:pt>
    <dgm:pt modelId="{50F51410-F709-41F3-9399-556E3B993D79}" type="pres">
      <dgm:prSet presAssocID="{AFAC24BA-2C6B-409E-90AE-212AA98F704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EA9FAF-CFA1-4D93-9AFB-D90FE4429B23}" type="presOf" srcId="{8873B71F-5925-4B56-86BF-DD9A443F7560}" destId="{2141040C-782E-4389-9A8A-E40B9FBA4D58}" srcOrd="0" destOrd="0" presId="urn:microsoft.com/office/officeart/2005/8/layout/vList3"/>
    <dgm:cxn modelId="{51B8CA28-DB91-4192-9EF5-D55BE635C492}" srcId="{06622911-8969-42F6-B50D-3CCFBCB34637}" destId="{889676E1-F38E-42EC-927F-13726AF6443A}" srcOrd="0" destOrd="0" parTransId="{9AE89D7C-A79B-4673-8185-AEF061146847}" sibTransId="{69E152CE-BD5B-404B-9BC6-CF9035B84AA2}"/>
    <dgm:cxn modelId="{93E6D84F-5315-4C2C-8F69-E1E826A258D6}" srcId="{06622911-8969-42F6-B50D-3CCFBCB34637}" destId="{8873B71F-5925-4B56-86BF-DD9A443F7560}" srcOrd="1" destOrd="0" parTransId="{9713C478-D86D-4811-A141-AF7E916CE7A0}" sibTransId="{29B4F54C-1706-4756-B11E-F85DFA7AC800}"/>
    <dgm:cxn modelId="{2374E8F2-15D9-43CA-85A7-E7478099CB51}" type="presOf" srcId="{889676E1-F38E-42EC-927F-13726AF6443A}" destId="{B178AEE1-980D-4A8C-9EC5-47108177DD4D}" srcOrd="0" destOrd="0" presId="urn:microsoft.com/office/officeart/2005/8/layout/vList3"/>
    <dgm:cxn modelId="{E5043CA3-79F5-4129-9D56-6593D9110A4D}" type="presOf" srcId="{AFAC24BA-2C6B-409E-90AE-212AA98F7047}" destId="{50F51410-F709-41F3-9399-556E3B993D79}" srcOrd="0" destOrd="0" presId="urn:microsoft.com/office/officeart/2005/8/layout/vList3"/>
    <dgm:cxn modelId="{8C4DF17D-A5B1-4E5C-AAC5-959506B1E24A}" srcId="{06622911-8969-42F6-B50D-3CCFBCB34637}" destId="{8B5696DE-E40D-45F0-BA83-AD0ADEE1FE87}" srcOrd="2" destOrd="0" parTransId="{10706DA7-4CF7-4831-9FE8-A41E18519144}" sibTransId="{18D3A0A0-1D8D-4CCE-AEB6-1DBE69766607}"/>
    <dgm:cxn modelId="{93AA2497-4830-4209-A632-9491305287AD}" type="presOf" srcId="{8B5696DE-E40D-45F0-BA83-AD0ADEE1FE87}" destId="{6C122430-22BB-4D2B-B909-7C6C8000C41E}" srcOrd="0" destOrd="0" presId="urn:microsoft.com/office/officeart/2005/8/layout/vList3"/>
    <dgm:cxn modelId="{8DB27364-E7BC-4387-8723-4316C94931B6}" type="presOf" srcId="{06622911-8969-42F6-B50D-3CCFBCB34637}" destId="{BEE5676A-0FAB-449F-88FF-BF1B035112D7}" srcOrd="0" destOrd="0" presId="urn:microsoft.com/office/officeart/2005/8/layout/vList3"/>
    <dgm:cxn modelId="{D4DC2FC6-26E6-41A3-AB2D-314896773F23}" srcId="{06622911-8969-42F6-B50D-3CCFBCB34637}" destId="{AFAC24BA-2C6B-409E-90AE-212AA98F7047}" srcOrd="3" destOrd="0" parTransId="{FCC7BC1E-7032-4D58-AB46-A0F6DFBBE3EF}" sibTransId="{3B57B2AA-C381-4508-B3BA-D5029153DDBB}"/>
    <dgm:cxn modelId="{CBA2813F-04EF-48DE-97B5-EFDEF113C2CE}" type="presParOf" srcId="{BEE5676A-0FAB-449F-88FF-BF1B035112D7}" destId="{84A330D0-433E-465D-B1B5-6C4A0DA2A01F}" srcOrd="0" destOrd="0" presId="urn:microsoft.com/office/officeart/2005/8/layout/vList3"/>
    <dgm:cxn modelId="{DA8638BA-B1F2-498A-B032-F7A80DC282E4}" type="presParOf" srcId="{84A330D0-433E-465D-B1B5-6C4A0DA2A01F}" destId="{B8AA347D-CD95-4DAC-AD57-FC27F8805B6E}" srcOrd="0" destOrd="0" presId="urn:microsoft.com/office/officeart/2005/8/layout/vList3"/>
    <dgm:cxn modelId="{9BE315A9-D0D0-4434-BB64-3F18A7CFA2A5}" type="presParOf" srcId="{84A330D0-433E-465D-B1B5-6C4A0DA2A01F}" destId="{B178AEE1-980D-4A8C-9EC5-47108177DD4D}" srcOrd="1" destOrd="0" presId="urn:microsoft.com/office/officeart/2005/8/layout/vList3"/>
    <dgm:cxn modelId="{6EB66788-D1A4-4FCE-A0C1-04AF9E750B6B}" type="presParOf" srcId="{BEE5676A-0FAB-449F-88FF-BF1B035112D7}" destId="{38D441C5-124E-41C2-907A-5337306EF2C6}" srcOrd="1" destOrd="0" presId="urn:microsoft.com/office/officeart/2005/8/layout/vList3"/>
    <dgm:cxn modelId="{CFE54630-96B5-4BDF-90D4-10C0081FF67A}" type="presParOf" srcId="{BEE5676A-0FAB-449F-88FF-BF1B035112D7}" destId="{09C7019D-99FD-4A28-9F9A-0809466FED87}" srcOrd="2" destOrd="0" presId="urn:microsoft.com/office/officeart/2005/8/layout/vList3"/>
    <dgm:cxn modelId="{AC42CAEB-EFAA-49E6-976D-0720EEFCFE3D}" type="presParOf" srcId="{09C7019D-99FD-4A28-9F9A-0809466FED87}" destId="{460C44F9-F5DE-41FA-81AD-91937ED0285F}" srcOrd="0" destOrd="0" presId="urn:microsoft.com/office/officeart/2005/8/layout/vList3"/>
    <dgm:cxn modelId="{AD1D5590-5F5A-4A15-AAC2-4F9C498D9748}" type="presParOf" srcId="{09C7019D-99FD-4A28-9F9A-0809466FED87}" destId="{2141040C-782E-4389-9A8A-E40B9FBA4D58}" srcOrd="1" destOrd="0" presId="urn:microsoft.com/office/officeart/2005/8/layout/vList3"/>
    <dgm:cxn modelId="{1998AA18-38A0-4D8D-A08A-534B1A111000}" type="presParOf" srcId="{BEE5676A-0FAB-449F-88FF-BF1B035112D7}" destId="{FFE356F4-5077-42AC-9E19-08C794086F77}" srcOrd="3" destOrd="0" presId="urn:microsoft.com/office/officeart/2005/8/layout/vList3"/>
    <dgm:cxn modelId="{13715D15-DCC4-497A-9BA7-2E2C03AAE5F8}" type="presParOf" srcId="{BEE5676A-0FAB-449F-88FF-BF1B035112D7}" destId="{80605076-6142-43F3-ACA8-691A819B530B}" srcOrd="4" destOrd="0" presId="urn:microsoft.com/office/officeart/2005/8/layout/vList3"/>
    <dgm:cxn modelId="{9BD7A361-FF71-452A-9930-FE454C9F4E4A}" type="presParOf" srcId="{80605076-6142-43F3-ACA8-691A819B530B}" destId="{F9AE98B0-CE02-4BB6-A086-08E0E9FC46C8}" srcOrd="0" destOrd="0" presId="urn:microsoft.com/office/officeart/2005/8/layout/vList3"/>
    <dgm:cxn modelId="{454CD7E4-BA2A-471F-B333-D98D236D13A2}" type="presParOf" srcId="{80605076-6142-43F3-ACA8-691A819B530B}" destId="{6C122430-22BB-4D2B-B909-7C6C8000C41E}" srcOrd="1" destOrd="0" presId="urn:microsoft.com/office/officeart/2005/8/layout/vList3"/>
    <dgm:cxn modelId="{9BF8D310-ADA9-4A12-89C8-530C73F8DDD6}" type="presParOf" srcId="{BEE5676A-0FAB-449F-88FF-BF1B035112D7}" destId="{A88934F9-1701-4B10-9B2C-9788FED07744}" srcOrd="5" destOrd="0" presId="urn:microsoft.com/office/officeart/2005/8/layout/vList3"/>
    <dgm:cxn modelId="{3D0BEF34-1F4A-4262-A777-B5EB560AB96A}" type="presParOf" srcId="{BEE5676A-0FAB-449F-88FF-BF1B035112D7}" destId="{8A95B7BD-FC2F-4FA6-AAA6-383B2D463433}" srcOrd="6" destOrd="0" presId="urn:microsoft.com/office/officeart/2005/8/layout/vList3"/>
    <dgm:cxn modelId="{1806B7CB-DA35-46C6-B839-36A3E381AFA6}" type="presParOf" srcId="{8A95B7BD-FC2F-4FA6-AAA6-383B2D463433}" destId="{E395CBE4-E30D-4EDC-B094-02F0FE440194}" srcOrd="0" destOrd="0" presId="urn:microsoft.com/office/officeart/2005/8/layout/vList3"/>
    <dgm:cxn modelId="{84917398-73F2-4F56-BD60-3B6BEEC26CA9}" type="presParOf" srcId="{8A95B7BD-FC2F-4FA6-AAA6-383B2D463433}" destId="{50F51410-F709-41F3-9399-556E3B993D79}" srcOrd="1" destOrd="0" presId="urn:microsoft.com/office/officeart/2005/8/layout/vList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303DFD-008D-40BD-B646-69D11DD998E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513B6D-C33A-4DEC-854E-B78B1E70D49E}">
      <dgm:prSet phldrT="[Text]" custT="1"/>
      <dgm:spPr>
        <a:solidFill>
          <a:srgbClr val="004489"/>
        </a:solidFill>
      </dgm:spPr>
      <dgm:t>
        <a:bodyPr/>
        <a:lstStyle/>
        <a:p>
          <a:r>
            <a:rPr lang="en-US" sz="2000" b="1" dirty="0" smtClean="0"/>
            <a:t>Kyoto Protocol</a:t>
          </a:r>
          <a:endParaRPr lang="en-US" sz="2000" b="1" dirty="0"/>
        </a:p>
      </dgm:t>
    </dgm:pt>
    <dgm:pt modelId="{E3572B9E-A9DB-406B-8983-03F4FADBF407}" type="parTrans" cxnId="{9107E97C-19FA-4D98-A606-1F60EA29367F}">
      <dgm:prSet/>
      <dgm:spPr/>
      <dgm:t>
        <a:bodyPr/>
        <a:lstStyle/>
        <a:p>
          <a:endParaRPr lang="en-US"/>
        </a:p>
      </dgm:t>
    </dgm:pt>
    <dgm:pt modelId="{9131B6CD-FBDD-4174-8DF4-8F462C545A0B}" type="sibTrans" cxnId="{9107E97C-19FA-4D98-A606-1F60EA29367F}">
      <dgm:prSet/>
      <dgm:spPr/>
      <dgm:t>
        <a:bodyPr/>
        <a:lstStyle/>
        <a:p>
          <a:endParaRPr lang="en-US"/>
        </a:p>
      </dgm:t>
    </dgm:pt>
    <dgm:pt modelId="{99C9E7D7-7F69-4A48-B1D2-2046728D8106}">
      <dgm:prSet phldrT="[Text]"/>
      <dgm:spPr/>
      <dgm:t>
        <a:bodyPr/>
        <a:lstStyle/>
        <a:p>
          <a:r>
            <a:rPr lang="en-US" dirty="0" smtClean="0">
              <a:solidFill>
                <a:srgbClr val="004489"/>
              </a:solidFill>
            </a:rPr>
            <a:t>Buildings need to play a major part</a:t>
          </a:r>
          <a:endParaRPr lang="en-US" dirty="0">
            <a:solidFill>
              <a:srgbClr val="004489"/>
            </a:solidFill>
          </a:endParaRPr>
        </a:p>
      </dgm:t>
    </dgm:pt>
    <dgm:pt modelId="{8E0DCEAB-64A2-43F3-A99C-6C8F0B9A4C14}" type="parTrans" cxnId="{DE45C7D5-055E-4646-B15F-DC10C059F23F}">
      <dgm:prSet/>
      <dgm:spPr/>
      <dgm:t>
        <a:bodyPr/>
        <a:lstStyle/>
        <a:p>
          <a:endParaRPr lang="en-US"/>
        </a:p>
      </dgm:t>
    </dgm:pt>
    <dgm:pt modelId="{D9273078-B457-4B58-A129-86403177A854}" type="sibTrans" cxnId="{DE45C7D5-055E-4646-B15F-DC10C059F23F}">
      <dgm:prSet/>
      <dgm:spPr/>
      <dgm:t>
        <a:bodyPr/>
        <a:lstStyle/>
        <a:p>
          <a:endParaRPr lang="en-US"/>
        </a:p>
      </dgm:t>
    </dgm:pt>
    <dgm:pt modelId="{B64BC5AF-706C-437D-8754-C3B0A079BD20}">
      <dgm:prSet phldrT="[Text]"/>
      <dgm:spPr/>
      <dgm:t>
        <a:bodyPr/>
        <a:lstStyle/>
        <a:p>
          <a:r>
            <a:rPr lang="en-US" dirty="0" smtClean="0">
              <a:solidFill>
                <a:srgbClr val="004489"/>
              </a:solidFill>
            </a:rPr>
            <a:t>PV systems generate clean renewable energy</a:t>
          </a:r>
          <a:endParaRPr lang="en-US" dirty="0">
            <a:solidFill>
              <a:srgbClr val="004489"/>
            </a:solidFill>
          </a:endParaRPr>
        </a:p>
      </dgm:t>
    </dgm:pt>
    <dgm:pt modelId="{CCC61F15-6B88-4A0C-A2A3-8B8FDC6998E8}" type="parTrans" cxnId="{175A5B25-F0B3-4D32-AD1D-5E1792E094E9}">
      <dgm:prSet/>
      <dgm:spPr/>
      <dgm:t>
        <a:bodyPr/>
        <a:lstStyle/>
        <a:p>
          <a:endParaRPr lang="en-US"/>
        </a:p>
      </dgm:t>
    </dgm:pt>
    <dgm:pt modelId="{23435166-80BA-4A31-9D77-D1D81A16CEA6}" type="sibTrans" cxnId="{175A5B25-F0B3-4D32-AD1D-5E1792E094E9}">
      <dgm:prSet/>
      <dgm:spPr/>
      <dgm:t>
        <a:bodyPr/>
        <a:lstStyle/>
        <a:p>
          <a:endParaRPr lang="en-US"/>
        </a:p>
      </dgm:t>
    </dgm:pt>
    <dgm:pt modelId="{25697DA0-0D1A-4C26-B5DE-3DE8C25C2613}">
      <dgm:prSet phldrT="[Text]" custT="1"/>
      <dgm:spPr>
        <a:solidFill>
          <a:srgbClr val="004489"/>
        </a:solidFill>
      </dgm:spPr>
      <dgm:t>
        <a:bodyPr/>
        <a:lstStyle/>
        <a:p>
          <a:r>
            <a:rPr lang="en-US" sz="2000" b="1" dirty="0" smtClean="0"/>
            <a:t>Increase available space for PV</a:t>
          </a:r>
          <a:endParaRPr lang="en-US" sz="2000" b="1" dirty="0"/>
        </a:p>
      </dgm:t>
    </dgm:pt>
    <dgm:pt modelId="{8AD9F8B4-E59A-4224-93C0-9D9C29685C92}" type="parTrans" cxnId="{17A1F312-30F2-42C5-ACD8-D46589198C05}">
      <dgm:prSet/>
      <dgm:spPr/>
      <dgm:t>
        <a:bodyPr/>
        <a:lstStyle/>
        <a:p>
          <a:endParaRPr lang="en-US"/>
        </a:p>
      </dgm:t>
    </dgm:pt>
    <dgm:pt modelId="{8E542F28-1364-46DF-BB61-7F014DEFCE97}" type="sibTrans" cxnId="{17A1F312-30F2-42C5-ACD8-D46589198C05}">
      <dgm:prSet/>
      <dgm:spPr/>
      <dgm:t>
        <a:bodyPr/>
        <a:lstStyle/>
        <a:p>
          <a:endParaRPr lang="en-US"/>
        </a:p>
      </dgm:t>
    </dgm:pt>
    <dgm:pt modelId="{A9044756-777E-4FB2-BE4C-100C2E836900}">
      <dgm:prSet phldrT="[Text]"/>
      <dgm:spPr/>
      <dgm:t>
        <a:bodyPr/>
        <a:lstStyle/>
        <a:p>
          <a:r>
            <a:rPr lang="en-US" smtClean="0">
              <a:solidFill>
                <a:srgbClr val="004489"/>
              </a:solidFill>
            </a:rPr>
            <a:t>Requires lightweight</a:t>
          </a:r>
          <a:r>
            <a:rPr lang="en-US" dirty="0" smtClean="0">
              <a:solidFill>
                <a:srgbClr val="004489"/>
              </a:solidFill>
            </a:rPr>
            <a:t>, easy to install, durable products</a:t>
          </a:r>
          <a:endParaRPr lang="en-US" dirty="0">
            <a:solidFill>
              <a:srgbClr val="004489"/>
            </a:solidFill>
          </a:endParaRPr>
        </a:p>
      </dgm:t>
    </dgm:pt>
    <dgm:pt modelId="{3043F463-206A-4D65-91C5-88EF400087FA}" type="parTrans" cxnId="{7908999F-859E-43ED-AC13-7EBAD03E3670}">
      <dgm:prSet/>
      <dgm:spPr/>
      <dgm:t>
        <a:bodyPr/>
        <a:lstStyle/>
        <a:p>
          <a:endParaRPr lang="en-US"/>
        </a:p>
      </dgm:t>
    </dgm:pt>
    <dgm:pt modelId="{C5DDE18A-0A97-4AFF-A37A-197B0AACBA7E}" type="sibTrans" cxnId="{7908999F-859E-43ED-AC13-7EBAD03E3670}">
      <dgm:prSet/>
      <dgm:spPr/>
      <dgm:t>
        <a:bodyPr/>
        <a:lstStyle/>
        <a:p>
          <a:endParaRPr lang="en-US"/>
        </a:p>
      </dgm:t>
    </dgm:pt>
    <dgm:pt modelId="{F26815BD-7209-46D7-8A8D-2B41BE08A93D}">
      <dgm:prSet phldrT="[Text]" custT="1"/>
      <dgm:spPr>
        <a:solidFill>
          <a:srgbClr val="004489"/>
        </a:solidFill>
      </dgm:spPr>
      <dgm:t>
        <a:bodyPr/>
        <a:lstStyle/>
        <a:p>
          <a:r>
            <a:rPr lang="en-US" sz="2000" b="1" dirty="0" err="1" smtClean="0"/>
            <a:t>SolarRoof</a:t>
          </a:r>
          <a:r>
            <a:rPr lang="en-US" sz="2000" b="1" dirty="0" smtClean="0"/>
            <a:t> Membrane</a:t>
          </a:r>
          <a:endParaRPr lang="en-US" sz="2000" b="1" dirty="0"/>
        </a:p>
      </dgm:t>
    </dgm:pt>
    <dgm:pt modelId="{14EE6143-6F69-4723-83FF-692AB4AECBC2}" type="parTrans" cxnId="{50037083-F022-4771-A517-72069412F7BE}">
      <dgm:prSet/>
      <dgm:spPr/>
      <dgm:t>
        <a:bodyPr/>
        <a:lstStyle/>
        <a:p>
          <a:endParaRPr lang="en-US"/>
        </a:p>
      </dgm:t>
    </dgm:pt>
    <dgm:pt modelId="{42B1196C-2E25-4D1E-B3A7-2DC5AC1139E3}" type="sibTrans" cxnId="{50037083-F022-4771-A517-72069412F7BE}">
      <dgm:prSet/>
      <dgm:spPr/>
      <dgm:t>
        <a:bodyPr/>
        <a:lstStyle/>
        <a:p>
          <a:endParaRPr lang="en-US"/>
        </a:p>
      </dgm:t>
    </dgm:pt>
    <dgm:pt modelId="{E6FBD4E0-E002-4E49-BF0E-AFFC46A0A74E}">
      <dgm:prSet phldrT="[Text]"/>
      <dgm:spPr/>
      <dgm:t>
        <a:bodyPr/>
        <a:lstStyle/>
        <a:p>
          <a:r>
            <a:rPr lang="en-US" dirty="0" smtClean="0">
              <a:solidFill>
                <a:srgbClr val="004489"/>
              </a:solidFill>
            </a:rPr>
            <a:t>Turning unused space into an energy generating asset</a:t>
          </a:r>
          <a:endParaRPr lang="en-US" dirty="0">
            <a:solidFill>
              <a:srgbClr val="004489"/>
            </a:solidFill>
          </a:endParaRPr>
        </a:p>
      </dgm:t>
    </dgm:pt>
    <dgm:pt modelId="{9180340B-3FBE-4A7C-9AA2-A109D4F1D652}" type="parTrans" cxnId="{5569FE37-EF8A-4F51-94DF-8CC05C827123}">
      <dgm:prSet/>
      <dgm:spPr/>
      <dgm:t>
        <a:bodyPr/>
        <a:lstStyle/>
        <a:p>
          <a:endParaRPr lang="en-US"/>
        </a:p>
      </dgm:t>
    </dgm:pt>
    <dgm:pt modelId="{347E1AAC-F4B7-49C8-B947-E8B5C06D9DD4}" type="sibTrans" cxnId="{5569FE37-EF8A-4F51-94DF-8CC05C827123}">
      <dgm:prSet/>
      <dgm:spPr/>
      <dgm:t>
        <a:bodyPr/>
        <a:lstStyle/>
        <a:p>
          <a:endParaRPr lang="en-US"/>
        </a:p>
      </dgm:t>
    </dgm:pt>
    <dgm:pt modelId="{AF556E85-FBF5-42B3-B0FF-8D8D0FDEE5BB}">
      <dgm:prSet phldrT="[Text]"/>
      <dgm:spPr/>
      <dgm:t>
        <a:bodyPr/>
        <a:lstStyle/>
        <a:p>
          <a:r>
            <a:rPr lang="en-US" dirty="0" smtClean="0">
              <a:solidFill>
                <a:srgbClr val="004489"/>
              </a:solidFill>
            </a:rPr>
            <a:t>PV on low-load bearing roofs, such as  industrial, commercial, institutional roofs </a:t>
          </a:r>
          <a:endParaRPr lang="en-US" dirty="0">
            <a:solidFill>
              <a:srgbClr val="004489"/>
            </a:solidFill>
          </a:endParaRPr>
        </a:p>
      </dgm:t>
    </dgm:pt>
    <dgm:pt modelId="{3326F43E-5701-4FB6-9568-54FB8254B824}" type="parTrans" cxnId="{3796D898-342F-4795-8984-4FF7054CD03F}">
      <dgm:prSet/>
      <dgm:spPr/>
      <dgm:t>
        <a:bodyPr/>
        <a:lstStyle/>
        <a:p>
          <a:endParaRPr lang="en-US"/>
        </a:p>
      </dgm:t>
    </dgm:pt>
    <dgm:pt modelId="{DAFC5E45-9055-45B4-8F1F-E152CA3CE2F8}" type="sibTrans" cxnId="{3796D898-342F-4795-8984-4FF7054CD03F}">
      <dgm:prSet/>
      <dgm:spPr/>
      <dgm:t>
        <a:bodyPr/>
        <a:lstStyle/>
        <a:p>
          <a:endParaRPr lang="en-US"/>
        </a:p>
      </dgm:t>
    </dgm:pt>
    <dgm:pt modelId="{1887C9B7-2928-41E3-9FA1-DC13B5B59829}" type="pres">
      <dgm:prSet presAssocID="{76303DFD-008D-40BD-B646-69D11DD998E1}" presName="Name0" presStyleCnt="0">
        <dgm:presLayoutVars>
          <dgm:dir/>
          <dgm:animLvl val="lvl"/>
          <dgm:resizeHandles val="exact"/>
        </dgm:presLayoutVars>
      </dgm:prSet>
      <dgm:spPr/>
    </dgm:pt>
    <dgm:pt modelId="{72B60238-F6D1-43E8-821D-4072F01C0446}" type="pres">
      <dgm:prSet presAssocID="{FA513B6D-C33A-4DEC-854E-B78B1E70D49E}" presName="linNode" presStyleCnt="0"/>
      <dgm:spPr/>
    </dgm:pt>
    <dgm:pt modelId="{EEB31863-0229-4678-BB4C-5EE40AFC677C}" type="pres">
      <dgm:prSet presAssocID="{FA513B6D-C33A-4DEC-854E-B78B1E70D49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64F6D-A846-489E-9DDB-4442B472FFFA}" type="pres">
      <dgm:prSet presAssocID="{FA513B6D-C33A-4DEC-854E-B78B1E70D49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0EE81-240A-4333-9295-8A5EC4765225}" type="pres">
      <dgm:prSet presAssocID="{9131B6CD-FBDD-4174-8DF4-8F462C545A0B}" presName="sp" presStyleCnt="0"/>
      <dgm:spPr/>
    </dgm:pt>
    <dgm:pt modelId="{219DD487-2014-4FF1-B3AB-6F957A82DE5D}" type="pres">
      <dgm:prSet presAssocID="{25697DA0-0D1A-4C26-B5DE-3DE8C25C2613}" presName="linNode" presStyleCnt="0"/>
      <dgm:spPr/>
    </dgm:pt>
    <dgm:pt modelId="{79168258-14B7-4306-821C-5446AF2183F4}" type="pres">
      <dgm:prSet presAssocID="{25697DA0-0D1A-4C26-B5DE-3DE8C25C261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09CA2-2B78-46D5-82F2-02532712E828}" type="pres">
      <dgm:prSet presAssocID="{25697DA0-0D1A-4C26-B5DE-3DE8C25C261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96A35-64B9-4A84-9A1A-00E48FEC8CF2}" type="pres">
      <dgm:prSet presAssocID="{8E542F28-1364-46DF-BB61-7F014DEFCE97}" presName="sp" presStyleCnt="0"/>
      <dgm:spPr/>
    </dgm:pt>
    <dgm:pt modelId="{E8D4D8C6-2186-4D57-AB70-7A30B0B34D79}" type="pres">
      <dgm:prSet presAssocID="{F26815BD-7209-46D7-8A8D-2B41BE08A93D}" presName="linNode" presStyleCnt="0"/>
      <dgm:spPr/>
    </dgm:pt>
    <dgm:pt modelId="{B4119404-980F-40BB-8312-3FF1F6B29065}" type="pres">
      <dgm:prSet presAssocID="{F26815BD-7209-46D7-8A8D-2B41BE08A93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6F27A-B540-41C4-B86F-F7B541F37A9F}" type="pres">
      <dgm:prSet presAssocID="{F26815BD-7209-46D7-8A8D-2B41BE08A93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5A5B25-F0B3-4D32-AD1D-5E1792E094E9}" srcId="{FA513B6D-C33A-4DEC-854E-B78B1E70D49E}" destId="{B64BC5AF-706C-437D-8754-C3B0A079BD20}" srcOrd="1" destOrd="0" parTransId="{CCC61F15-6B88-4A0C-A2A3-8B8FDC6998E8}" sibTransId="{23435166-80BA-4A31-9D77-D1D81A16CEA6}"/>
    <dgm:cxn modelId="{9107E97C-19FA-4D98-A606-1F60EA29367F}" srcId="{76303DFD-008D-40BD-B646-69D11DD998E1}" destId="{FA513B6D-C33A-4DEC-854E-B78B1E70D49E}" srcOrd="0" destOrd="0" parTransId="{E3572B9E-A9DB-406B-8983-03F4FADBF407}" sibTransId="{9131B6CD-FBDD-4174-8DF4-8F462C545A0B}"/>
    <dgm:cxn modelId="{7F6D2A35-BB44-42F3-AE75-7F6C83A5B1E9}" type="presOf" srcId="{AF556E85-FBF5-42B3-B0FF-8D8D0FDEE5BB}" destId="{4F309CA2-2B78-46D5-82F2-02532712E828}" srcOrd="0" destOrd="1" presId="urn:microsoft.com/office/officeart/2005/8/layout/vList5"/>
    <dgm:cxn modelId="{A9959178-84D3-48CA-B127-03B76ED6D786}" type="presOf" srcId="{E6FBD4E0-E002-4E49-BF0E-AFFC46A0A74E}" destId="{B7E6F27A-B540-41C4-B86F-F7B541F37A9F}" srcOrd="0" destOrd="0" presId="urn:microsoft.com/office/officeart/2005/8/layout/vList5"/>
    <dgm:cxn modelId="{5569FE37-EF8A-4F51-94DF-8CC05C827123}" srcId="{F26815BD-7209-46D7-8A8D-2B41BE08A93D}" destId="{E6FBD4E0-E002-4E49-BF0E-AFFC46A0A74E}" srcOrd="0" destOrd="0" parTransId="{9180340B-3FBE-4A7C-9AA2-A109D4F1D652}" sibTransId="{347E1AAC-F4B7-49C8-B947-E8B5C06D9DD4}"/>
    <dgm:cxn modelId="{3796D898-342F-4795-8984-4FF7054CD03F}" srcId="{25697DA0-0D1A-4C26-B5DE-3DE8C25C2613}" destId="{AF556E85-FBF5-42B3-B0FF-8D8D0FDEE5BB}" srcOrd="1" destOrd="0" parTransId="{3326F43E-5701-4FB6-9568-54FB8254B824}" sibTransId="{DAFC5E45-9055-45B4-8F1F-E152CA3CE2F8}"/>
    <dgm:cxn modelId="{17A1F312-30F2-42C5-ACD8-D46589198C05}" srcId="{76303DFD-008D-40BD-B646-69D11DD998E1}" destId="{25697DA0-0D1A-4C26-B5DE-3DE8C25C2613}" srcOrd="1" destOrd="0" parTransId="{8AD9F8B4-E59A-4224-93C0-9D9C29685C92}" sibTransId="{8E542F28-1364-46DF-BB61-7F014DEFCE97}"/>
    <dgm:cxn modelId="{AFB18B02-203B-41DC-95EB-D8F74C7A90F4}" type="presOf" srcId="{FA513B6D-C33A-4DEC-854E-B78B1E70D49E}" destId="{EEB31863-0229-4678-BB4C-5EE40AFC677C}" srcOrd="0" destOrd="0" presId="urn:microsoft.com/office/officeart/2005/8/layout/vList5"/>
    <dgm:cxn modelId="{7908999F-859E-43ED-AC13-7EBAD03E3670}" srcId="{25697DA0-0D1A-4C26-B5DE-3DE8C25C2613}" destId="{A9044756-777E-4FB2-BE4C-100C2E836900}" srcOrd="0" destOrd="0" parTransId="{3043F463-206A-4D65-91C5-88EF400087FA}" sibTransId="{C5DDE18A-0A97-4AFF-A37A-197B0AACBA7E}"/>
    <dgm:cxn modelId="{52571802-3433-4C11-A2C7-D568604A5DFB}" type="presOf" srcId="{B64BC5AF-706C-437D-8754-C3B0A079BD20}" destId="{C3F64F6D-A846-489E-9DDB-4442B472FFFA}" srcOrd="0" destOrd="1" presId="urn:microsoft.com/office/officeart/2005/8/layout/vList5"/>
    <dgm:cxn modelId="{28FBEA36-B015-4214-A69C-8C8F1E502506}" type="presOf" srcId="{A9044756-777E-4FB2-BE4C-100C2E836900}" destId="{4F309CA2-2B78-46D5-82F2-02532712E828}" srcOrd="0" destOrd="0" presId="urn:microsoft.com/office/officeart/2005/8/layout/vList5"/>
    <dgm:cxn modelId="{DE45C7D5-055E-4646-B15F-DC10C059F23F}" srcId="{FA513B6D-C33A-4DEC-854E-B78B1E70D49E}" destId="{99C9E7D7-7F69-4A48-B1D2-2046728D8106}" srcOrd="0" destOrd="0" parTransId="{8E0DCEAB-64A2-43F3-A99C-6C8F0B9A4C14}" sibTransId="{D9273078-B457-4B58-A129-86403177A854}"/>
    <dgm:cxn modelId="{89933840-404E-4C16-978B-65490E75A362}" type="presOf" srcId="{76303DFD-008D-40BD-B646-69D11DD998E1}" destId="{1887C9B7-2928-41E3-9FA1-DC13B5B59829}" srcOrd="0" destOrd="0" presId="urn:microsoft.com/office/officeart/2005/8/layout/vList5"/>
    <dgm:cxn modelId="{8C4CBA33-6DB3-4A16-BE31-B09B21BB77FB}" type="presOf" srcId="{F26815BD-7209-46D7-8A8D-2B41BE08A93D}" destId="{B4119404-980F-40BB-8312-3FF1F6B29065}" srcOrd="0" destOrd="0" presId="urn:microsoft.com/office/officeart/2005/8/layout/vList5"/>
    <dgm:cxn modelId="{7A50E646-4A3A-405F-9BD3-E9455E67E596}" type="presOf" srcId="{99C9E7D7-7F69-4A48-B1D2-2046728D8106}" destId="{C3F64F6D-A846-489E-9DDB-4442B472FFFA}" srcOrd="0" destOrd="0" presId="urn:microsoft.com/office/officeart/2005/8/layout/vList5"/>
    <dgm:cxn modelId="{F68825BA-DE8E-4A5F-8C6C-5D1969A22F5A}" type="presOf" srcId="{25697DA0-0D1A-4C26-B5DE-3DE8C25C2613}" destId="{79168258-14B7-4306-821C-5446AF2183F4}" srcOrd="0" destOrd="0" presId="urn:microsoft.com/office/officeart/2005/8/layout/vList5"/>
    <dgm:cxn modelId="{50037083-F022-4771-A517-72069412F7BE}" srcId="{76303DFD-008D-40BD-B646-69D11DD998E1}" destId="{F26815BD-7209-46D7-8A8D-2B41BE08A93D}" srcOrd="2" destOrd="0" parTransId="{14EE6143-6F69-4723-83FF-692AB4AECBC2}" sibTransId="{42B1196C-2E25-4D1E-B3A7-2DC5AC1139E3}"/>
    <dgm:cxn modelId="{8EFD2B51-042C-47D1-926D-8E9C35F2C293}" type="presParOf" srcId="{1887C9B7-2928-41E3-9FA1-DC13B5B59829}" destId="{72B60238-F6D1-43E8-821D-4072F01C0446}" srcOrd="0" destOrd="0" presId="urn:microsoft.com/office/officeart/2005/8/layout/vList5"/>
    <dgm:cxn modelId="{5927DD80-E217-4B24-A6CA-8E68541E00A8}" type="presParOf" srcId="{72B60238-F6D1-43E8-821D-4072F01C0446}" destId="{EEB31863-0229-4678-BB4C-5EE40AFC677C}" srcOrd="0" destOrd="0" presId="urn:microsoft.com/office/officeart/2005/8/layout/vList5"/>
    <dgm:cxn modelId="{A3F5B6C6-9B9D-4579-8B78-0BA758E99049}" type="presParOf" srcId="{72B60238-F6D1-43E8-821D-4072F01C0446}" destId="{C3F64F6D-A846-489E-9DDB-4442B472FFFA}" srcOrd="1" destOrd="0" presId="urn:microsoft.com/office/officeart/2005/8/layout/vList5"/>
    <dgm:cxn modelId="{D1BFAF70-3478-41C6-A325-FB28DA0B1D69}" type="presParOf" srcId="{1887C9B7-2928-41E3-9FA1-DC13B5B59829}" destId="{C470EE81-240A-4333-9295-8A5EC4765225}" srcOrd="1" destOrd="0" presId="urn:microsoft.com/office/officeart/2005/8/layout/vList5"/>
    <dgm:cxn modelId="{3E03A4A9-7519-4A94-9B5C-20301282AC1F}" type="presParOf" srcId="{1887C9B7-2928-41E3-9FA1-DC13B5B59829}" destId="{219DD487-2014-4FF1-B3AB-6F957A82DE5D}" srcOrd="2" destOrd="0" presId="urn:microsoft.com/office/officeart/2005/8/layout/vList5"/>
    <dgm:cxn modelId="{5AA514E9-9C81-4C5B-98FD-BD87E76C62B7}" type="presParOf" srcId="{219DD487-2014-4FF1-B3AB-6F957A82DE5D}" destId="{79168258-14B7-4306-821C-5446AF2183F4}" srcOrd="0" destOrd="0" presId="urn:microsoft.com/office/officeart/2005/8/layout/vList5"/>
    <dgm:cxn modelId="{DD1C800A-E94E-4F66-BC17-CFB1B74522AB}" type="presParOf" srcId="{219DD487-2014-4FF1-B3AB-6F957A82DE5D}" destId="{4F309CA2-2B78-46D5-82F2-02532712E828}" srcOrd="1" destOrd="0" presId="urn:microsoft.com/office/officeart/2005/8/layout/vList5"/>
    <dgm:cxn modelId="{AED6CF9F-4846-4F48-8115-0270E960A504}" type="presParOf" srcId="{1887C9B7-2928-41E3-9FA1-DC13B5B59829}" destId="{99B96A35-64B9-4A84-9A1A-00E48FEC8CF2}" srcOrd="3" destOrd="0" presId="urn:microsoft.com/office/officeart/2005/8/layout/vList5"/>
    <dgm:cxn modelId="{D4CA24E6-380A-4BC6-8A78-AFA4B2EDBEB0}" type="presParOf" srcId="{1887C9B7-2928-41E3-9FA1-DC13B5B59829}" destId="{E8D4D8C6-2186-4D57-AB70-7A30B0B34D79}" srcOrd="4" destOrd="0" presId="urn:microsoft.com/office/officeart/2005/8/layout/vList5"/>
    <dgm:cxn modelId="{3605D57C-1871-40A2-B7FA-7ACADDE66228}" type="presParOf" srcId="{E8D4D8C6-2186-4D57-AB70-7A30B0B34D79}" destId="{B4119404-980F-40BB-8312-3FF1F6B29065}" srcOrd="0" destOrd="0" presId="urn:microsoft.com/office/officeart/2005/8/layout/vList5"/>
    <dgm:cxn modelId="{F2B36585-4FAC-463E-98FE-7A6A84AD860B}" type="presParOf" srcId="{E8D4D8C6-2186-4D57-AB70-7A30B0B34D79}" destId="{B7E6F27A-B540-41C4-B86F-F7B541F37A9F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C42DCE-86BC-4F9D-B655-3FF8EE95E65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64192AA-C626-4E93-A1F4-66E5C1B58678}">
      <dgm:prSet custT="1"/>
      <dgm:spPr>
        <a:solidFill>
          <a:srgbClr val="004489"/>
        </a:solidFill>
        <a:ln>
          <a:solidFill>
            <a:srgbClr val="004489"/>
          </a:solidFill>
        </a:ln>
      </dgm:spPr>
      <dgm:t>
        <a:bodyPr/>
        <a:lstStyle/>
        <a:p>
          <a:pPr rtl="0"/>
          <a:r>
            <a:rPr lang="en-US" sz="1800" dirty="0" smtClean="0"/>
            <a:t>Stable climate</a:t>
          </a:r>
          <a:endParaRPr lang="de-DE" sz="1800" dirty="0"/>
        </a:p>
      </dgm:t>
    </dgm:pt>
    <dgm:pt modelId="{D9D60D2D-E449-4CDC-A030-6D7E54166E10}" type="parTrans" cxnId="{7153F003-2ECB-4581-A1C2-0B19C08B0BC7}">
      <dgm:prSet/>
      <dgm:spPr/>
      <dgm:t>
        <a:bodyPr/>
        <a:lstStyle/>
        <a:p>
          <a:endParaRPr lang="en-US"/>
        </a:p>
      </dgm:t>
    </dgm:pt>
    <dgm:pt modelId="{79DA6B0C-865E-4398-B4C2-95B2275AF185}" type="sibTrans" cxnId="{7153F003-2ECB-4581-A1C2-0B19C08B0BC7}">
      <dgm:prSet/>
      <dgm:spPr/>
      <dgm:t>
        <a:bodyPr/>
        <a:lstStyle/>
        <a:p>
          <a:endParaRPr lang="en-US"/>
        </a:p>
      </dgm:t>
    </dgm:pt>
    <dgm:pt modelId="{5C806EC3-E143-4445-AA73-FCC3D882BAD6}">
      <dgm:prSet/>
      <dgm:spPr>
        <a:noFill/>
        <a:ln>
          <a:solidFill>
            <a:srgbClr val="004489"/>
          </a:solidFill>
        </a:ln>
      </dgm:spPr>
      <dgm:t>
        <a:bodyPr/>
        <a:lstStyle/>
        <a:p>
          <a:pPr rtl="0">
            <a:spcAft>
              <a:spcPts val="600"/>
            </a:spcAft>
          </a:pPr>
          <a:r>
            <a:rPr lang="en-US" dirty="0" smtClean="0">
              <a:solidFill>
                <a:srgbClr val="004489"/>
              </a:solidFill>
            </a:rPr>
            <a:t>Achieving Kyoto protocol objectives of max. 2°C rise of global temperatures compared to pre-industrial conditions</a:t>
          </a:r>
          <a:endParaRPr lang="de-DE" dirty="0">
            <a:solidFill>
              <a:srgbClr val="004489"/>
            </a:solidFill>
          </a:endParaRPr>
        </a:p>
      </dgm:t>
    </dgm:pt>
    <dgm:pt modelId="{01714042-CEAB-4F65-B987-0870C0F56EDF}" type="parTrans" cxnId="{2FBED89E-3268-4427-9E5F-6974B0C4FC28}">
      <dgm:prSet/>
      <dgm:spPr/>
      <dgm:t>
        <a:bodyPr/>
        <a:lstStyle/>
        <a:p>
          <a:endParaRPr lang="en-US"/>
        </a:p>
      </dgm:t>
    </dgm:pt>
    <dgm:pt modelId="{49D5ABA1-D7C5-4BCA-B9BF-3BF6E661D603}" type="sibTrans" cxnId="{2FBED89E-3268-4427-9E5F-6974B0C4FC28}">
      <dgm:prSet/>
      <dgm:spPr/>
      <dgm:t>
        <a:bodyPr/>
        <a:lstStyle/>
        <a:p>
          <a:endParaRPr lang="en-US"/>
        </a:p>
      </dgm:t>
    </dgm:pt>
    <dgm:pt modelId="{340A44B2-B7D6-447E-A14B-F67179973BC2}">
      <dgm:prSet/>
      <dgm:spPr>
        <a:noFill/>
        <a:ln>
          <a:solidFill>
            <a:srgbClr val="004489"/>
          </a:solidFill>
        </a:ln>
      </dgm:spPr>
      <dgm:t>
        <a:bodyPr/>
        <a:lstStyle/>
        <a:p>
          <a:pPr rtl="0">
            <a:spcAft>
              <a:spcPts val="600"/>
            </a:spcAft>
          </a:pPr>
          <a:r>
            <a:rPr lang="en-US" smtClean="0">
              <a:solidFill>
                <a:srgbClr val="004489"/>
              </a:solidFill>
            </a:rPr>
            <a:t>Reduce threat of increasing natural catastrophes, inherent costs for relief and rebuilding and political instability</a:t>
          </a:r>
          <a:endParaRPr lang="de-DE" dirty="0">
            <a:solidFill>
              <a:srgbClr val="004489"/>
            </a:solidFill>
          </a:endParaRPr>
        </a:p>
      </dgm:t>
    </dgm:pt>
    <dgm:pt modelId="{8E75808F-7F0C-4966-9E08-D2F16F2026F0}" type="parTrans" cxnId="{75744331-72E2-4B3F-B2F1-1F0A80304835}">
      <dgm:prSet/>
      <dgm:spPr/>
      <dgm:t>
        <a:bodyPr/>
        <a:lstStyle/>
        <a:p>
          <a:endParaRPr lang="en-US"/>
        </a:p>
      </dgm:t>
    </dgm:pt>
    <dgm:pt modelId="{C4DF141D-F2C3-47B8-8556-BC0438E924C4}" type="sibTrans" cxnId="{75744331-72E2-4B3F-B2F1-1F0A80304835}">
      <dgm:prSet/>
      <dgm:spPr/>
      <dgm:t>
        <a:bodyPr/>
        <a:lstStyle/>
        <a:p>
          <a:endParaRPr lang="en-US"/>
        </a:p>
      </dgm:t>
    </dgm:pt>
    <dgm:pt modelId="{877A3B28-6F83-4729-ADEC-6CAD6DA38961}">
      <dgm:prSet custT="1"/>
      <dgm:spPr>
        <a:solidFill>
          <a:srgbClr val="004489"/>
        </a:solidFill>
        <a:ln>
          <a:solidFill>
            <a:srgbClr val="004489"/>
          </a:solidFill>
        </a:ln>
      </dgm:spPr>
      <dgm:t>
        <a:bodyPr/>
        <a:lstStyle/>
        <a:p>
          <a:pPr rtl="0"/>
          <a:r>
            <a:rPr lang="en-US" sz="1800" dirty="0" smtClean="0"/>
            <a:t>Energy security</a:t>
          </a:r>
          <a:endParaRPr lang="de-DE" sz="1800" dirty="0"/>
        </a:p>
      </dgm:t>
    </dgm:pt>
    <dgm:pt modelId="{5B238CD8-66EF-4EE0-9C76-9A964470D9C3}" type="parTrans" cxnId="{F7B5A053-F8F2-444A-96E0-BA8867DC5E0B}">
      <dgm:prSet/>
      <dgm:spPr/>
      <dgm:t>
        <a:bodyPr/>
        <a:lstStyle/>
        <a:p>
          <a:endParaRPr lang="en-US"/>
        </a:p>
      </dgm:t>
    </dgm:pt>
    <dgm:pt modelId="{3F2E5909-0F0A-4F8E-98D3-943522A615F4}" type="sibTrans" cxnId="{F7B5A053-F8F2-444A-96E0-BA8867DC5E0B}">
      <dgm:prSet/>
      <dgm:spPr/>
      <dgm:t>
        <a:bodyPr/>
        <a:lstStyle/>
        <a:p>
          <a:endParaRPr lang="en-US"/>
        </a:p>
      </dgm:t>
    </dgm:pt>
    <dgm:pt modelId="{38D663D4-B260-4F5D-B62A-58E00C61F159}">
      <dgm:prSet/>
      <dgm:spPr>
        <a:noFill/>
        <a:ln>
          <a:solidFill>
            <a:srgbClr val="004489"/>
          </a:solidFill>
        </a:ln>
      </dgm:spPr>
      <dgm:t>
        <a:bodyPr/>
        <a:lstStyle/>
        <a:p>
          <a:pPr rtl="0">
            <a:spcAft>
              <a:spcPts val="600"/>
            </a:spcAft>
          </a:pPr>
          <a:r>
            <a:rPr lang="en-US" smtClean="0">
              <a:solidFill>
                <a:srgbClr val="004489"/>
              </a:solidFill>
            </a:rPr>
            <a:t>Reduce dependence on fossil fuels, access cost and overall energy costs</a:t>
          </a:r>
          <a:endParaRPr lang="de-DE" dirty="0">
            <a:solidFill>
              <a:srgbClr val="004489"/>
            </a:solidFill>
          </a:endParaRPr>
        </a:p>
      </dgm:t>
    </dgm:pt>
    <dgm:pt modelId="{9FC15D24-0EFB-4B36-BEF3-E2CECC444220}" type="parTrans" cxnId="{31BB4153-982A-4F95-8FE8-1FCAD14DAEB2}">
      <dgm:prSet/>
      <dgm:spPr/>
      <dgm:t>
        <a:bodyPr/>
        <a:lstStyle/>
        <a:p>
          <a:endParaRPr lang="en-US"/>
        </a:p>
      </dgm:t>
    </dgm:pt>
    <dgm:pt modelId="{803D97FA-5997-4FDB-B1E8-6B6C45E97825}" type="sibTrans" cxnId="{31BB4153-982A-4F95-8FE8-1FCAD14DAEB2}">
      <dgm:prSet/>
      <dgm:spPr/>
      <dgm:t>
        <a:bodyPr/>
        <a:lstStyle/>
        <a:p>
          <a:endParaRPr lang="en-US"/>
        </a:p>
      </dgm:t>
    </dgm:pt>
    <dgm:pt modelId="{818F9CD5-4A2E-497E-8C72-0305BADE103A}">
      <dgm:prSet/>
      <dgm:spPr>
        <a:noFill/>
        <a:ln>
          <a:solidFill>
            <a:srgbClr val="004489"/>
          </a:solidFill>
        </a:ln>
      </dgm:spPr>
      <dgm:t>
        <a:bodyPr/>
        <a:lstStyle/>
        <a:p>
          <a:pPr rtl="0">
            <a:spcAft>
              <a:spcPts val="600"/>
            </a:spcAft>
          </a:pPr>
          <a:r>
            <a:rPr lang="en-US" smtClean="0">
              <a:solidFill>
                <a:srgbClr val="004489"/>
              </a:solidFill>
            </a:rPr>
            <a:t>Developing a sustainable, unlimitedly available energy resource with decreasing cost levels for energy generation </a:t>
          </a:r>
          <a:endParaRPr lang="de-DE" dirty="0">
            <a:solidFill>
              <a:srgbClr val="004489"/>
            </a:solidFill>
          </a:endParaRPr>
        </a:p>
      </dgm:t>
    </dgm:pt>
    <dgm:pt modelId="{761BBDD6-69D7-4412-B771-70FA1CDECC7C}" type="parTrans" cxnId="{C30C7198-24DD-40CA-AE7B-178AFB411BD9}">
      <dgm:prSet/>
      <dgm:spPr/>
      <dgm:t>
        <a:bodyPr/>
        <a:lstStyle/>
        <a:p>
          <a:endParaRPr lang="en-US"/>
        </a:p>
      </dgm:t>
    </dgm:pt>
    <dgm:pt modelId="{93631BD1-CEE3-4235-AAE5-D23451E89D2B}" type="sibTrans" cxnId="{C30C7198-24DD-40CA-AE7B-178AFB411BD9}">
      <dgm:prSet/>
      <dgm:spPr/>
      <dgm:t>
        <a:bodyPr/>
        <a:lstStyle/>
        <a:p>
          <a:endParaRPr lang="en-US"/>
        </a:p>
      </dgm:t>
    </dgm:pt>
    <dgm:pt modelId="{9D3073A1-9579-49CA-A7EB-649C5BC4A5DB}">
      <dgm:prSet custT="1"/>
      <dgm:spPr>
        <a:solidFill>
          <a:srgbClr val="004489"/>
        </a:solidFill>
        <a:ln>
          <a:solidFill>
            <a:srgbClr val="004489"/>
          </a:solidFill>
        </a:ln>
      </dgm:spPr>
      <dgm:t>
        <a:bodyPr/>
        <a:lstStyle/>
        <a:p>
          <a:pPr rtl="0"/>
          <a:r>
            <a:rPr lang="en-US" sz="1800" dirty="0" smtClean="0"/>
            <a:t>Health and well-being</a:t>
          </a:r>
          <a:endParaRPr lang="de-DE" sz="1800" dirty="0"/>
        </a:p>
      </dgm:t>
    </dgm:pt>
    <dgm:pt modelId="{9DCB0C81-B4C7-4964-94F1-68EA622E9D28}" type="parTrans" cxnId="{CB1A8E58-64AA-419A-97D6-AD9781318C31}">
      <dgm:prSet/>
      <dgm:spPr/>
      <dgm:t>
        <a:bodyPr/>
        <a:lstStyle/>
        <a:p>
          <a:endParaRPr lang="en-US"/>
        </a:p>
      </dgm:t>
    </dgm:pt>
    <dgm:pt modelId="{4FA08C4B-EDA7-49B1-9D8F-BB5578AC7D13}" type="sibTrans" cxnId="{CB1A8E58-64AA-419A-97D6-AD9781318C31}">
      <dgm:prSet/>
      <dgm:spPr/>
      <dgm:t>
        <a:bodyPr/>
        <a:lstStyle/>
        <a:p>
          <a:endParaRPr lang="en-US"/>
        </a:p>
      </dgm:t>
    </dgm:pt>
    <dgm:pt modelId="{6148A0EE-BE3A-4686-A450-55E92A74A0E5}">
      <dgm:prSet/>
      <dgm:spPr>
        <a:noFill/>
        <a:ln>
          <a:solidFill>
            <a:srgbClr val="004489"/>
          </a:solidFill>
        </a:ln>
      </dgm:spPr>
      <dgm:t>
        <a:bodyPr/>
        <a:lstStyle/>
        <a:p>
          <a:pPr rtl="0">
            <a:spcAft>
              <a:spcPts val="600"/>
            </a:spcAft>
          </a:pPr>
          <a:r>
            <a:rPr lang="en-US" smtClean="0">
              <a:solidFill>
                <a:srgbClr val="004489"/>
              </a:solidFill>
            </a:rPr>
            <a:t>Reduce health impairing emissions</a:t>
          </a:r>
          <a:endParaRPr lang="de-DE" dirty="0">
            <a:solidFill>
              <a:srgbClr val="004489"/>
            </a:solidFill>
          </a:endParaRPr>
        </a:p>
      </dgm:t>
    </dgm:pt>
    <dgm:pt modelId="{6FFB6AFD-5DCC-4D9A-BAC5-9189CDAD65FE}" type="parTrans" cxnId="{4681B93D-17F3-44A7-B8D2-F9EE0BA5752D}">
      <dgm:prSet/>
      <dgm:spPr/>
      <dgm:t>
        <a:bodyPr/>
        <a:lstStyle/>
        <a:p>
          <a:endParaRPr lang="en-US"/>
        </a:p>
      </dgm:t>
    </dgm:pt>
    <dgm:pt modelId="{FA69EA77-F6FF-4BF8-B6BC-46E45BF6699B}" type="sibTrans" cxnId="{4681B93D-17F3-44A7-B8D2-F9EE0BA5752D}">
      <dgm:prSet/>
      <dgm:spPr/>
      <dgm:t>
        <a:bodyPr/>
        <a:lstStyle/>
        <a:p>
          <a:endParaRPr lang="en-US"/>
        </a:p>
      </dgm:t>
    </dgm:pt>
    <dgm:pt modelId="{85F6C33D-4B0F-4274-BDDF-CEC56F5C6E45}">
      <dgm:prSet/>
      <dgm:spPr>
        <a:noFill/>
        <a:ln>
          <a:solidFill>
            <a:srgbClr val="004489"/>
          </a:solidFill>
        </a:ln>
      </dgm:spPr>
      <dgm:t>
        <a:bodyPr/>
        <a:lstStyle/>
        <a:p>
          <a:pPr rtl="0">
            <a:spcAft>
              <a:spcPts val="600"/>
            </a:spcAft>
          </a:pPr>
          <a:r>
            <a:rPr lang="en-US" smtClean="0">
              <a:solidFill>
                <a:srgbClr val="004489"/>
              </a:solidFill>
            </a:rPr>
            <a:t>Improve overall health and well-being</a:t>
          </a:r>
          <a:endParaRPr lang="en-US" dirty="0">
            <a:solidFill>
              <a:srgbClr val="004489"/>
            </a:solidFill>
          </a:endParaRPr>
        </a:p>
      </dgm:t>
    </dgm:pt>
    <dgm:pt modelId="{0B072BFE-10B3-4A86-9047-3981CB7E6651}" type="parTrans" cxnId="{F8F9ED2D-7F17-4EAF-9756-5559B61DEF29}">
      <dgm:prSet/>
      <dgm:spPr/>
      <dgm:t>
        <a:bodyPr/>
        <a:lstStyle/>
        <a:p>
          <a:endParaRPr lang="en-US"/>
        </a:p>
      </dgm:t>
    </dgm:pt>
    <dgm:pt modelId="{A57023B9-ABF6-4D09-8AB6-2BA7931198DD}" type="sibTrans" cxnId="{F8F9ED2D-7F17-4EAF-9756-5559B61DEF29}">
      <dgm:prSet/>
      <dgm:spPr/>
      <dgm:t>
        <a:bodyPr/>
        <a:lstStyle/>
        <a:p>
          <a:endParaRPr lang="en-US"/>
        </a:p>
      </dgm:t>
    </dgm:pt>
    <dgm:pt modelId="{6130F5B9-BAE7-4890-ABD6-4E89ABA7D4EF}" type="pres">
      <dgm:prSet presAssocID="{CCC42DCE-86BC-4F9D-B655-3FF8EE95E6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40561D-F551-4230-B987-1D6F2E0C2523}" type="pres">
      <dgm:prSet presAssocID="{A64192AA-C626-4E93-A1F4-66E5C1B58678}" presName="parentLin" presStyleCnt="0"/>
      <dgm:spPr/>
    </dgm:pt>
    <dgm:pt modelId="{BC4BFCE6-A609-44F6-B36A-5D061DB87FFA}" type="pres">
      <dgm:prSet presAssocID="{A64192AA-C626-4E93-A1F4-66E5C1B5867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E2D49C8-7DE0-4E5C-A0D8-55582273E507}" type="pres">
      <dgm:prSet presAssocID="{A64192AA-C626-4E93-A1F4-66E5C1B5867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4826F-E860-44CD-B9E0-679B4913C8EA}" type="pres">
      <dgm:prSet presAssocID="{A64192AA-C626-4E93-A1F4-66E5C1B58678}" presName="negativeSpace" presStyleCnt="0"/>
      <dgm:spPr/>
    </dgm:pt>
    <dgm:pt modelId="{F034978D-A2D9-4595-8D8C-CFEEC8417416}" type="pres">
      <dgm:prSet presAssocID="{A64192AA-C626-4E93-A1F4-66E5C1B5867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28A1F-121D-44C9-989D-D27A912896A4}" type="pres">
      <dgm:prSet presAssocID="{79DA6B0C-865E-4398-B4C2-95B2275AF185}" presName="spaceBetweenRectangles" presStyleCnt="0"/>
      <dgm:spPr/>
    </dgm:pt>
    <dgm:pt modelId="{2A8D8CB0-3194-49BD-ABDE-3A9B64354121}" type="pres">
      <dgm:prSet presAssocID="{877A3B28-6F83-4729-ADEC-6CAD6DA38961}" presName="parentLin" presStyleCnt="0"/>
      <dgm:spPr/>
    </dgm:pt>
    <dgm:pt modelId="{8A756B6C-EFB4-401E-A8A4-4BB949150742}" type="pres">
      <dgm:prSet presAssocID="{877A3B28-6F83-4729-ADEC-6CAD6DA3896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6E76469-6931-4F76-909D-143A49BB2BF8}" type="pres">
      <dgm:prSet presAssocID="{877A3B28-6F83-4729-ADEC-6CAD6DA3896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05349-D0D4-4EC9-A549-400BA1765865}" type="pres">
      <dgm:prSet presAssocID="{877A3B28-6F83-4729-ADEC-6CAD6DA38961}" presName="negativeSpace" presStyleCnt="0"/>
      <dgm:spPr/>
    </dgm:pt>
    <dgm:pt modelId="{6DB2F36A-7D50-4F71-B463-2EEAFC01E671}" type="pres">
      <dgm:prSet presAssocID="{877A3B28-6F83-4729-ADEC-6CAD6DA3896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BE9C3-25CF-4C0B-9540-F35B152E1963}" type="pres">
      <dgm:prSet presAssocID="{3F2E5909-0F0A-4F8E-98D3-943522A615F4}" presName="spaceBetweenRectangles" presStyleCnt="0"/>
      <dgm:spPr/>
    </dgm:pt>
    <dgm:pt modelId="{C3C3920A-F81B-4EB0-A323-9E14C90E4C86}" type="pres">
      <dgm:prSet presAssocID="{9D3073A1-9579-49CA-A7EB-649C5BC4A5DB}" presName="parentLin" presStyleCnt="0"/>
      <dgm:spPr/>
    </dgm:pt>
    <dgm:pt modelId="{0506D967-6E7E-451D-9993-A52B07F59657}" type="pres">
      <dgm:prSet presAssocID="{9D3073A1-9579-49CA-A7EB-649C5BC4A5D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FFF9273-D057-427D-9262-321CF724A874}" type="pres">
      <dgm:prSet presAssocID="{9D3073A1-9579-49CA-A7EB-649C5BC4A5D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C2947-BD76-4A12-A483-C9BE5D2CC0C9}" type="pres">
      <dgm:prSet presAssocID="{9D3073A1-9579-49CA-A7EB-649C5BC4A5DB}" presName="negativeSpace" presStyleCnt="0"/>
      <dgm:spPr/>
    </dgm:pt>
    <dgm:pt modelId="{3ABB82D7-CD2A-478C-913C-284A1D5AC08E}" type="pres">
      <dgm:prSet presAssocID="{9D3073A1-9579-49CA-A7EB-649C5BC4A5D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F9ED2D-7F17-4EAF-9756-5559B61DEF29}" srcId="{9D3073A1-9579-49CA-A7EB-649C5BC4A5DB}" destId="{85F6C33D-4B0F-4274-BDDF-CEC56F5C6E45}" srcOrd="1" destOrd="0" parTransId="{0B072BFE-10B3-4A86-9047-3981CB7E6651}" sibTransId="{A57023B9-ABF6-4D09-8AB6-2BA7931198DD}"/>
    <dgm:cxn modelId="{8947EE0F-11DF-471C-95CD-BC19002BCB65}" type="presOf" srcId="{340A44B2-B7D6-447E-A14B-F67179973BC2}" destId="{F034978D-A2D9-4595-8D8C-CFEEC8417416}" srcOrd="0" destOrd="1" presId="urn:microsoft.com/office/officeart/2005/8/layout/list1"/>
    <dgm:cxn modelId="{31BB4153-982A-4F95-8FE8-1FCAD14DAEB2}" srcId="{877A3B28-6F83-4729-ADEC-6CAD6DA38961}" destId="{38D663D4-B260-4F5D-B62A-58E00C61F159}" srcOrd="0" destOrd="0" parTransId="{9FC15D24-0EFB-4B36-BEF3-E2CECC444220}" sibTransId="{803D97FA-5997-4FDB-B1E8-6B6C45E97825}"/>
    <dgm:cxn modelId="{75744331-72E2-4B3F-B2F1-1F0A80304835}" srcId="{A64192AA-C626-4E93-A1F4-66E5C1B58678}" destId="{340A44B2-B7D6-447E-A14B-F67179973BC2}" srcOrd="1" destOrd="0" parTransId="{8E75808F-7F0C-4966-9E08-D2F16F2026F0}" sibTransId="{C4DF141D-F2C3-47B8-8556-BC0438E924C4}"/>
    <dgm:cxn modelId="{7153F003-2ECB-4581-A1C2-0B19C08B0BC7}" srcId="{CCC42DCE-86BC-4F9D-B655-3FF8EE95E652}" destId="{A64192AA-C626-4E93-A1F4-66E5C1B58678}" srcOrd="0" destOrd="0" parTransId="{D9D60D2D-E449-4CDC-A030-6D7E54166E10}" sibTransId="{79DA6B0C-865E-4398-B4C2-95B2275AF185}"/>
    <dgm:cxn modelId="{E4055600-E52D-4897-B115-6229139BF79D}" type="presOf" srcId="{818F9CD5-4A2E-497E-8C72-0305BADE103A}" destId="{6DB2F36A-7D50-4F71-B463-2EEAFC01E671}" srcOrd="0" destOrd="1" presId="urn:microsoft.com/office/officeart/2005/8/layout/list1"/>
    <dgm:cxn modelId="{2798CACE-3744-42B8-B7C5-2B20BDDF911B}" type="presOf" srcId="{9D3073A1-9579-49CA-A7EB-649C5BC4A5DB}" destId="{3FFF9273-D057-427D-9262-321CF724A874}" srcOrd="1" destOrd="0" presId="urn:microsoft.com/office/officeart/2005/8/layout/list1"/>
    <dgm:cxn modelId="{A7660CDE-F197-4EF3-8A04-8E0A180D96CA}" type="presOf" srcId="{877A3B28-6F83-4729-ADEC-6CAD6DA38961}" destId="{46E76469-6931-4F76-909D-143A49BB2BF8}" srcOrd="1" destOrd="0" presId="urn:microsoft.com/office/officeart/2005/8/layout/list1"/>
    <dgm:cxn modelId="{2FBED89E-3268-4427-9E5F-6974B0C4FC28}" srcId="{A64192AA-C626-4E93-A1F4-66E5C1B58678}" destId="{5C806EC3-E143-4445-AA73-FCC3D882BAD6}" srcOrd="0" destOrd="0" parTransId="{01714042-CEAB-4F65-B987-0870C0F56EDF}" sibTransId="{49D5ABA1-D7C5-4BCA-B9BF-3BF6E661D603}"/>
    <dgm:cxn modelId="{965EDB80-F328-4BE9-BE28-389369ADF0BE}" type="presOf" srcId="{CCC42DCE-86BC-4F9D-B655-3FF8EE95E652}" destId="{6130F5B9-BAE7-4890-ABD6-4E89ABA7D4EF}" srcOrd="0" destOrd="0" presId="urn:microsoft.com/office/officeart/2005/8/layout/list1"/>
    <dgm:cxn modelId="{EE8C0616-E89C-496B-B6FC-1A2D9140D2F7}" type="presOf" srcId="{A64192AA-C626-4E93-A1F4-66E5C1B58678}" destId="{BC4BFCE6-A609-44F6-B36A-5D061DB87FFA}" srcOrd="0" destOrd="0" presId="urn:microsoft.com/office/officeart/2005/8/layout/list1"/>
    <dgm:cxn modelId="{D6C15724-219E-40E2-AC5A-C43035381AD6}" type="presOf" srcId="{85F6C33D-4B0F-4274-BDDF-CEC56F5C6E45}" destId="{3ABB82D7-CD2A-478C-913C-284A1D5AC08E}" srcOrd="0" destOrd="1" presId="urn:microsoft.com/office/officeart/2005/8/layout/list1"/>
    <dgm:cxn modelId="{68CD0594-4218-43FE-8ECB-B65E2089C306}" type="presOf" srcId="{A64192AA-C626-4E93-A1F4-66E5C1B58678}" destId="{6E2D49C8-7DE0-4E5C-A0D8-55582273E507}" srcOrd="1" destOrd="0" presId="urn:microsoft.com/office/officeart/2005/8/layout/list1"/>
    <dgm:cxn modelId="{CB1A8E58-64AA-419A-97D6-AD9781318C31}" srcId="{CCC42DCE-86BC-4F9D-B655-3FF8EE95E652}" destId="{9D3073A1-9579-49CA-A7EB-649C5BC4A5DB}" srcOrd="2" destOrd="0" parTransId="{9DCB0C81-B4C7-4964-94F1-68EA622E9D28}" sibTransId="{4FA08C4B-EDA7-49B1-9D8F-BB5578AC7D13}"/>
    <dgm:cxn modelId="{1924011C-5394-4AC2-9BAC-CEE371D9789E}" type="presOf" srcId="{877A3B28-6F83-4729-ADEC-6CAD6DA38961}" destId="{8A756B6C-EFB4-401E-A8A4-4BB949150742}" srcOrd="0" destOrd="0" presId="urn:microsoft.com/office/officeart/2005/8/layout/list1"/>
    <dgm:cxn modelId="{E228144F-0775-4711-9372-D66CAB38B664}" type="presOf" srcId="{5C806EC3-E143-4445-AA73-FCC3D882BAD6}" destId="{F034978D-A2D9-4595-8D8C-CFEEC8417416}" srcOrd="0" destOrd="0" presId="urn:microsoft.com/office/officeart/2005/8/layout/list1"/>
    <dgm:cxn modelId="{4681B93D-17F3-44A7-B8D2-F9EE0BA5752D}" srcId="{9D3073A1-9579-49CA-A7EB-649C5BC4A5DB}" destId="{6148A0EE-BE3A-4686-A450-55E92A74A0E5}" srcOrd="0" destOrd="0" parTransId="{6FFB6AFD-5DCC-4D9A-BAC5-9189CDAD65FE}" sibTransId="{FA69EA77-F6FF-4BF8-B6BC-46E45BF6699B}"/>
    <dgm:cxn modelId="{C30C7198-24DD-40CA-AE7B-178AFB411BD9}" srcId="{877A3B28-6F83-4729-ADEC-6CAD6DA38961}" destId="{818F9CD5-4A2E-497E-8C72-0305BADE103A}" srcOrd="1" destOrd="0" parTransId="{761BBDD6-69D7-4412-B771-70FA1CDECC7C}" sibTransId="{93631BD1-CEE3-4235-AAE5-D23451E89D2B}"/>
    <dgm:cxn modelId="{FE3CD417-4FB8-477F-81C5-6E9FD8B9C9D8}" type="presOf" srcId="{38D663D4-B260-4F5D-B62A-58E00C61F159}" destId="{6DB2F36A-7D50-4F71-B463-2EEAFC01E671}" srcOrd="0" destOrd="0" presId="urn:microsoft.com/office/officeart/2005/8/layout/list1"/>
    <dgm:cxn modelId="{F7B5A053-F8F2-444A-96E0-BA8867DC5E0B}" srcId="{CCC42DCE-86BC-4F9D-B655-3FF8EE95E652}" destId="{877A3B28-6F83-4729-ADEC-6CAD6DA38961}" srcOrd="1" destOrd="0" parTransId="{5B238CD8-66EF-4EE0-9C76-9A964470D9C3}" sibTransId="{3F2E5909-0F0A-4F8E-98D3-943522A615F4}"/>
    <dgm:cxn modelId="{F8B343FE-615E-4B60-9BBC-6111F31FABAB}" type="presOf" srcId="{9D3073A1-9579-49CA-A7EB-649C5BC4A5DB}" destId="{0506D967-6E7E-451D-9993-A52B07F59657}" srcOrd="0" destOrd="0" presId="urn:microsoft.com/office/officeart/2005/8/layout/list1"/>
    <dgm:cxn modelId="{7BCB39A0-2A98-457A-BA9F-C68AA65B81D6}" type="presOf" srcId="{6148A0EE-BE3A-4686-A450-55E92A74A0E5}" destId="{3ABB82D7-CD2A-478C-913C-284A1D5AC08E}" srcOrd="0" destOrd="0" presId="urn:microsoft.com/office/officeart/2005/8/layout/list1"/>
    <dgm:cxn modelId="{A2035045-C6B9-4E30-AF61-3D3BA4C1F3E5}" type="presParOf" srcId="{6130F5B9-BAE7-4890-ABD6-4E89ABA7D4EF}" destId="{5140561D-F551-4230-B987-1D6F2E0C2523}" srcOrd="0" destOrd="0" presId="urn:microsoft.com/office/officeart/2005/8/layout/list1"/>
    <dgm:cxn modelId="{C67AFD2C-7BE5-49AD-B918-5EF44D63937A}" type="presParOf" srcId="{5140561D-F551-4230-B987-1D6F2E0C2523}" destId="{BC4BFCE6-A609-44F6-B36A-5D061DB87FFA}" srcOrd="0" destOrd="0" presId="urn:microsoft.com/office/officeart/2005/8/layout/list1"/>
    <dgm:cxn modelId="{124C6C3B-566F-453D-81A1-310C94C4F3F5}" type="presParOf" srcId="{5140561D-F551-4230-B987-1D6F2E0C2523}" destId="{6E2D49C8-7DE0-4E5C-A0D8-55582273E507}" srcOrd="1" destOrd="0" presId="urn:microsoft.com/office/officeart/2005/8/layout/list1"/>
    <dgm:cxn modelId="{6D708FA6-3932-405F-9B62-5EA2B2751D30}" type="presParOf" srcId="{6130F5B9-BAE7-4890-ABD6-4E89ABA7D4EF}" destId="{16F4826F-E860-44CD-B9E0-679B4913C8EA}" srcOrd="1" destOrd="0" presId="urn:microsoft.com/office/officeart/2005/8/layout/list1"/>
    <dgm:cxn modelId="{400F0E59-D0E4-43B2-A19E-B05AFC8A1470}" type="presParOf" srcId="{6130F5B9-BAE7-4890-ABD6-4E89ABA7D4EF}" destId="{F034978D-A2D9-4595-8D8C-CFEEC8417416}" srcOrd="2" destOrd="0" presId="urn:microsoft.com/office/officeart/2005/8/layout/list1"/>
    <dgm:cxn modelId="{E5929E25-475A-43AA-A746-E7C186DE7835}" type="presParOf" srcId="{6130F5B9-BAE7-4890-ABD6-4E89ABA7D4EF}" destId="{0C028A1F-121D-44C9-989D-D27A912896A4}" srcOrd="3" destOrd="0" presId="urn:microsoft.com/office/officeart/2005/8/layout/list1"/>
    <dgm:cxn modelId="{F14B9D20-E5A5-42A8-93A6-220E8DE242A5}" type="presParOf" srcId="{6130F5B9-BAE7-4890-ABD6-4E89ABA7D4EF}" destId="{2A8D8CB0-3194-49BD-ABDE-3A9B64354121}" srcOrd="4" destOrd="0" presId="urn:microsoft.com/office/officeart/2005/8/layout/list1"/>
    <dgm:cxn modelId="{68ADB6D3-42D6-4B5D-82FB-D9B658BFFEC4}" type="presParOf" srcId="{2A8D8CB0-3194-49BD-ABDE-3A9B64354121}" destId="{8A756B6C-EFB4-401E-A8A4-4BB949150742}" srcOrd="0" destOrd="0" presId="urn:microsoft.com/office/officeart/2005/8/layout/list1"/>
    <dgm:cxn modelId="{DBBA296B-7A98-4E15-9D17-F11697914991}" type="presParOf" srcId="{2A8D8CB0-3194-49BD-ABDE-3A9B64354121}" destId="{46E76469-6931-4F76-909D-143A49BB2BF8}" srcOrd="1" destOrd="0" presId="urn:microsoft.com/office/officeart/2005/8/layout/list1"/>
    <dgm:cxn modelId="{A50FBA7B-7749-4A57-ABB8-802AEAC9C16B}" type="presParOf" srcId="{6130F5B9-BAE7-4890-ABD6-4E89ABA7D4EF}" destId="{0F105349-D0D4-4EC9-A549-400BA1765865}" srcOrd="5" destOrd="0" presId="urn:microsoft.com/office/officeart/2005/8/layout/list1"/>
    <dgm:cxn modelId="{2D2BFBD1-A6E9-41FF-AB11-6C07508F6239}" type="presParOf" srcId="{6130F5B9-BAE7-4890-ABD6-4E89ABA7D4EF}" destId="{6DB2F36A-7D50-4F71-B463-2EEAFC01E671}" srcOrd="6" destOrd="0" presId="urn:microsoft.com/office/officeart/2005/8/layout/list1"/>
    <dgm:cxn modelId="{7FEE385E-D5F5-464C-A17E-FA60C2D62B6A}" type="presParOf" srcId="{6130F5B9-BAE7-4890-ABD6-4E89ABA7D4EF}" destId="{280BE9C3-25CF-4C0B-9540-F35B152E1963}" srcOrd="7" destOrd="0" presId="urn:microsoft.com/office/officeart/2005/8/layout/list1"/>
    <dgm:cxn modelId="{988A1ECD-63DA-4B70-A0CD-C4AA7DBF1659}" type="presParOf" srcId="{6130F5B9-BAE7-4890-ABD6-4E89ABA7D4EF}" destId="{C3C3920A-F81B-4EB0-A323-9E14C90E4C86}" srcOrd="8" destOrd="0" presId="urn:microsoft.com/office/officeart/2005/8/layout/list1"/>
    <dgm:cxn modelId="{CB6B600B-35C6-462D-AA71-96C3A38D64A1}" type="presParOf" srcId="{C3C3920A-F81B-4EB0-A323-9E14C90E4C86}" destId="{0506D967-6E7E-451D-9993-A52B07F59657}" srcOrd="0" destOrd="0" presId="urn:microsoft.com/office/officeart/2005/8/layout/list1"/>
    <dgm:cxn modelId="{99FA3901-6747-4970-9517-708BB1C6C21A}" type="presParOf" srcId="{C3C3920A-F81B-4EB0-A323-9E14C90E4C86}" destId="{3FFF9273-D057-427D-9262-321CF724A874}" srcOrd="1" destOrd="0" presId="urn:microsoft.com/office/officeart/2005/8/layout/list1"/>
    <dgm:cxn modelId="{31847699-3EA5-4DB4-B9E4-111384FF4876}" type="presParOf" srcId="{6130F5B9-BAE7-4890-ABD6-4E89ABA7D4EF}" destId="{E06C2947-BD76-4A12-A483-C9BE5D2CC0C9}" srcOrd="9" destOrd="0" presId="urn:microsoft.com/office/officeart/2005/8/layout/list1"/>
    <dgm:cxn modelId="{A1AAD619-E52C-481F-BF04-9FC6B061F3B4}" type="presParOf" srcId="{6130F5B9-BAE7-4890-ABD6-4E89ABA7D4EF}" destId="{3ABB82D7-CD2A-478C-913C-284A1D5AC08E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F7C867-2E5B-43AE-9D7B-21CA51EFA821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0ACD2AD-AE81-405D-89F2-BDC47530A65E}">
      <dgm:prSet custT="1"/>
      <dgm:spPr>
        <a:solidFill>
          <a:srgbClr val="004489"/>
        </a:solidFill>
        <a:ln>
          <a:solidFill>
            <a:srgbClr val="004489"/>
          </a:solidFill>
        </a:ln>
      </dgm:spPr>
      <dgm:t>
        <a:bodyPr/>
        <a:lstStyle/>
        <a:p>
          <a:pPr algn="l" rtl="0"/>
          <a:r>
            <a:rPr lang="en-US" sz="1800" dirty="0" smtClean="0">
              <a:solidFill>
                <a:schemeClr val="bg1"/>
              </a:solidFill>
            </a:rPr>
            <a:t>Additional revenue</a:t>
          </a:r>
          <a:endParaRPr lang="de-DE" sz="1800" dirty="0">
            <a:solidFill>
              <a:schemeClr val="bg1"/>
            </a:solidFill>
          </a:endParaRPr>
        </a:p>
      </dgm:t>
    </dgm:pt>
    <dgm:pt modelId="{FA871EA9-7DAE-431D-8154-0D50D020F72B}" type="parTrans" cxnId="{CDC793B9-3231-4239-AAEF-0ECFCB49B916}">
      <dgm:prSet/>
      <dgm:spPr/>
      <dgm:t>
        <a:bodyPr/>
        <a:lstStyle/>
        <a:p>
          <a:endParaRPr lang="en-US"/>
        </a:p>
      </dgm:t>
    </dgm:pt>
    <dgm:pt modelId="{BD348083-4313-4DFA-9E55-39BB6E8F512E}" type="sibTrans" cxnId="{CDC793B9-3231-4239-AAEF-0ECFCB49B916}">
      <dgm:prSet/>
      <dgm:spPr/>
      <dgm:t>
        <a:bodyPr/>
        <a:lstStyle/>
        <a:p>
          <a:endParaRPr lang="en-US"/>
        </a:p>
      </dgm:t>
    </dgm:pt>
    <dgm:pt modelId="{FEB2BC97-1B19-4081-AEF0-8074E8105B9D}">
      <dgm:prSet custT="1"/>
      <dgm:spPr>
        <a:solidFill>
          <a:srgbClr val="004489"/>
        </a:solidFill>
        <a:ln>
          <a:solidFill>
            <a:srgbClr val="004489"/>
          </a:solidFill>
        </a:ln>
      </dgm:spPr>
      <dgm:t>
        <a:bodyPr/>
        <a:lstStyle/>
        <a:p>
          <a:pPr algn="l" rtl="0"/>
          <a:r>
            <a:rPr lang="de-DE" sz="1800" dirty="0" err="1" smtClean="0">
              <a:solidFill>
                <a:schemeClr val="bg1"/>
              </a:solidFill>
            </a:rPr>
            <a:t>Lower</a:t>
          </a:r>
          <a:r>
            <a:rPr lang="de-DE" sz="1800" dirty="0" smtClean="0">
              <a:solidFill>
                <a:schemeClr val="bg1"/>
              </a:solidFill>
            </a:rPr>
            <a:t> </a:t>
          </a:r>
          <a:r>
            <a:rPr lang="de-DE" sz="1800" dirty="0" err="1" smtClean="0">
              <a:solidFill>
                <a:schemeClr val="bg1"/>
              </a:solidFill>
            </a:rPr>
            <a:t>costs</a:t>
          </a:r>
          <a:r>
            <a:rPr lang="de-DE" sz="1800" dirty="0" smtClean="0">
              <a:solidFill>
                <a:schemeClr val="bg1"/>
              </a:solidFill>
            </a:rPr>
            <a:t> </a:t>
          </a:r>
          <a:r>
            <a:rPr lang="de-DE" sz="1800" dirty="0" err="1" smtClean="0">
              <a:solidFill>
                <a:schemeClr val="bg1"/>
              </a:solidFill>
            </a:rPr>
            <a:t>at</a:t>
          </a:r>
          <a:r>
            <a:rPr lang="de-DE" sz="1800" dirty="0" smtClean="0">
              <a:solidFill>
                <a:schemeClr val="bg1"/>
              </a:solidFill>
            </a:rPr>
            <a:t> </a:t>
          </a:r>
          <a:r>
            <a:rPr lang="de-DE" sz="1800" dirty="0" err="1" smtClean="0">
              <a:solidFill>
                <a:schemeClr val="bg1"/>
              </a:solidFill>
            </a:rPr>
            <a:t>peak</a:t>
          </a:r>
          <a:r>
            <a:rPr lang="de-DE" sz="1800" dirty="0" smtClean="0">
              <a:solidFill>
                <a:schemeClr val="bg1"/>
              </a:solidFill>
            </a:rPr>
            <a:t> </a:t>
          </a:r>
          <a:r>
            <a:rPr lang="de-DE" sz="1800" dirty="0" err="1" smtClean="0">
              <a:solidFill>
                <a:schemeClr val="bg1"/>
              </a:solidFill>
            </a:rPr>
            <a:t>times</a:t>
          </a:r>
          <a:endParaRPr lang="de-DE" sz="1800" dirty="0">
            <a:solidFill>
              <a:schemeClr val="bg1"/>
            </a:solidFill>
          </a:endParaRPr>
        </a:p>
      </dgm:t>
    </dgm:pt>
    <dgm:pt modelId="{EB6D56AD-74C7-4229-9C5C-EA3A46D91117}" type="parTrans" cxnId="{D5325C70-33D9-47FF-9C9F-BDB362C7242B}">
      <dgm:prSet/>
      <dgm:spPr/>
      <dgm:t>
        <a:bodyPr/>
        <a:lstStyle/>
        <a:p>
          <a:endParaRPr lang="en-US"/>
        </a:p>
      </dgm:t>
    </dgm:pt>
    <dgm:pt modelId="{4FC57F17-560A-4038-9C63-8E03D1BE41F6}" type="sibTrans" cxnId="{D5325C70-33D9-47FF-9C9F-BDB362C7242B}">
      <dgm:prSet/>
      <dgm:spPr/>
      <dgm:t>
        <a:bodyPr/>
        <a:lstStyle/>
        <a:p>
          <a:endParaRPr lang="en-US"/>
        </a:p>
      </dgm:t>
    </dgm:pt>
    <dgm:pt modelId="{A7DBB87F-1F30-4DDC-86D9-53ED5DA35F21}">
      <dgm:prSet custT="1"/>
      <dgm:spPr>
        <a:solidFill>
          <a:srgbClr val="004489"/>
        </a:solidFill>
        <a:ln>
          <a:solidFill>
            <a:srgbClr val="004489"/>
          </a:solidFill>
        </a:ln>
      </dgm:spPr>
      <dgm:t>
        <a:bodyPr/>
        <a:lstStyle/>
        <a:p>
          <a:pPr algn="l" rtl="0"/>
          <a:r>
            <a:rPr lang="en-US" sz="1800" dirty="0" smtClean="0">
              <a:solidFill>
                <a:schemeClr val="bg1"/>
              </a:solidFill>
            </a:rPr>
            <a:t>Decreasing energy costs</a:t>
          </a:r>
          <a:endParaRPr lang="de-DE" sz="1800" dirty="0">
            <a:solidFill>
              <a:schemeClr val="bg1"/>
            </a:solidFill>
          </a:endParaRPr>
        </a:p>
      </dgm:t>
    </dgm:pt>
    <dgm:pt modelId="{C81BC758-8F00-4B1F-BD09-2E17DE94E6AB}" type="parTrans" cxnId="{E1A32359-C7E5-45A2-B4AA-6DF7A34920FA}">
      <dgm:prSet/>
      <dgm:spPr/>
      <dgm:t>
        <a:bodyPr/>
        <a:lstStyle/>
        <a:p>
          <a:endParaRPr lang="en-US"/>
        </a:p>
      </dgm:t>
    </dgm:pt>
    <dgm:pt modelId="{686C2D8D-A571-44B3-928D-B6D573488E18}" type="sibTrans" cxnId="{E1A32359-C7E5-45A2-B4AA-6DF7A34920FA}">
      <dgm:prSet/>
      <dgm:spPr/>
      <dgm:t>
        <a:bodyPr/>
        <a:lstStyle/>
        <a:p>
          <a:endParaRPr lang="en-US"/>
        </a:p>
      </dgm:t>
    </dgm:pt>
    <dgm:pt modelId="{8B27FB0F-4839-4CCB-A9C7-FAB1B2B05DAD}">
      <dgm:prSet custT="1"/>
      <dgm:spPr>
        <a:solidFill>
          <a:srgbClr val="004489"/>
        </a:solidFill>
        <a:ln>
          <a:solidFill>
            <a:srgbClr val="004489"/>
          </a:solidFill>
        </a:ln>
      </dgm:spPr>
      <dgm:t>
        <a:bodyPr/>
        <a:lstStyle/>
        <a:p>
          <a:pPr algn="l" rtl="0"/>
          <a:r>
            <a:rPr lang="en-US" sz="1800" dirty="0" smtClean="0">
              <a:solidFill>
                <a:schemeClr val="bg1"/>
              </a:solidFill>
            </a:rPr>
            <a:t>Stable return on investment </a:t>
          </a:r>
          <a:endParaRPr lang="de-DE" sz="1800" dirty="0">
            <a:solidFill>
              <a:schemeClr val="bg1"/>
            </a:solidFill>
          </a:endParaRPr>
        </a:p>
      </dgm:t>
    </dgm:pt>
    <dgm:pt modelId="{1A544AAD-8B11-4333-A60F-DD7F3A4F2934}" type="parTrans" cxnId="{EF739BC5-7C81-424D-A20D-4A2714F1FA52}">
      <dgm:prSet/>
      <dgm:spPr/>
      <dgm:t>
        <a:bodyPr/>
        <a:lstStyle/>
        <a:p>
          <a:endParaRPr lang="en-US"/>
        </a:p>
      </dgm:t>
    </dgm:pt>
    <dgm:pt modelId="{EAD3B4C6-7683-4289-A98E-30A924A264FE}" type="sibTrans" cxnId="{EF739BC5-7C81-424D-A20D-4A2714F1FA52}">
      <dgm:prSet/>
      <dgm:spPr/>
      <dgm:t>
        <a:bodyPr/>
        <a:lstStyle/>
        <a:p>
          <a:endParaRPr lang="en-US"/>
        </a:p>
      </dgm:t>
    </dgm:pt>
    <dgm:pt modelId="{48715BEA-773B-43DD-88B9-EA3F0EF57B5E}">
      <dgm:prSet custT="1"/>
      <dgm:spPr>
        <a:solidFill>
          <a:srgbClr val="004489"/>
        </a:solidFill>
        <a:ln>
          <a:solidFill>
            <a:srgbClr val="004489"/>
          </a:solidFill>
        </a:ln>
      </dgm:spPr>
      <dgm:t>
        <a:bodyPr/>
        <a:lstStyle/>
        <a:p>
          <a:pPr algn="l" rtl="0"/>
          <a:r>
            <a:rPr lang="de-DE" sz="1600" dirty="0" smtClean="0">
              <a:solidFill>
                <a:srgbClr val="004489"/>
              </a:solidFill>
            </a:rPr>
            <a:t>Feed-in </a:t>
          </a:r>
          <a:r>
            <a:rPr lang="de-DE" sz="1600" dirty="0" err="1" smtClean="0">
              <a:solidFill>
                <a:srgbClr val="004489"/>
              </a:solidFill>
            </a:rPr>
            <a:t>tariffs</a:t>
          </a:r>
          <a:endParaRPr lang="de-DE" sz="1600" dirty="0">
            <a:solidFill>
              <a:srgbClr val="004489"/>
            </a:solidFill>
          </a:endParaRPr>
        </a:p>
      </dgm:t>
    </dgm:pt>
    <dgm:pt modelId="{1F919499-6041-49D8-90B9-4F23CADF5F88}" type="parTrans" cxnId="{6B87B35F-0B56-4C1C-A763-A3239FFB2DFE}">
      <dgm:prSet/>
      <dgm:spPr/>
      <dgm:t>
        <a:bodyPr/>
        <a:lstStyle/>
        <a:p>
          <a:endParaRPr lang="en-US"/>
        </a:p>
      </dgm:t>
    </dgm:pt>
    <dgm:pt modelId="{8C6DC2E6-DC41-49BF-A733-CE4C17A6EDD7}" type="sibTrans" cxnId="{6B87B35F-0B56-4C1C-A763-A3239FFB2DFE}">
      <dgm:prSet/>
      <dgm:spPr/>
      <dgm:t>
        <a:bodyPr/>
        <a:lstStyle/>
        <a:p>
          <a:endParaRPr lang="en-US"/>
        </a:p>
      </dgm:t>
    </dgm:pt>
    <dgm:pt modelId="{FF2FF436-A4B0-46D2-ABD2-3615FE353DCF}">
      <dgm:prSet custT="1"/>
      <dgm:spPr>
        <a:solidFill>
          <a:srgbClr val="004489"/>
        </a:solidFill>
        <a:ln>
          <a:solidFill>
            <a:srgbClr val="004489"/>
          </a:solidFill>
        </a:ln>
      </dgm:spPr>
      <dgm:t>
        <a:bodyPr/>
        <a:lstStyle/>
        <a:p>
          <a:pPr algn="l" rtl="0"/>
          <a:r>
            <a:rPr lang="de-DE" sz="1600" dirty="0" err="1" smtClean="0">
              <a:solidFill>
                <a:srgbClr val="004489"/>
              </a:solidFill>
            </a:rPr>
            <a:t>Incentive</a:t>
          </a:r>
          <a:r>
            <a:rPr lang="de-DE" sz="1600" dirty="0" smtClean="0">
              <a:solidFill>
                <a:srgbClr val="004489"/>
              </a:solidFill>
            </a:rPr>
            <a:t> </a:t>
          </a:r>
          <a:r>
            <a:rPr lang="de-DE" sz="1600" dirty="0" err="1" smtClean="0">
              <a:solidFill>
                <a:srgbClr val="004489"/>
              </a:solidFill>
            </a:rPr>
            <a:t>schemes</a:t>
          </a:r>
          <a:endParaRPr lang="de-DE" sz="1600" dirty="0">
            <a:solidFill>
              <a:srgbClr val="004489"/>
            </a:solidFill>
          </a:endParaRPr>
        </a:p>
      </dgm:t>
    </dgm:pt>
    <dgm:pt modelId="{D07EC7E4-C434-4CEE-9F84-226E8AD60CC8}" type="parTrans" cxnId="{105694FD-930E-4C7C-B978-42C91654CF91}">
      <dgm:prSet/>
      <dgm:spPr/>
      <dgm:t>
        <a:bodyPr/>
        <a:lstStyle/>
        <a:p>
          <a:endParaRPr lang="en-US"/>
        </a:p>
      </dgm:t>
    </dgm:pt>
    <dgm:pt modelId="{6B1868C6-BDCB-48A1-B87D-D44D3007E450}" type="sibTrans" cxnId="{105694FD-930E-4C7C-B978-42C91654CF91}">
      <dgm:prSet/>
      <dgm:spPr/>
      <dgm:t>
        <a:bodyPr/>
        <a:lstStyle/>
        <a:p>
          <a:endParaRPr lang="en-US"/>
        </a:p>
      </dgm:t>
    </dgm:pt>
    <dgm:pt modelId="{7F8A7AF4-6E7E-4084-A67D-3A75A3128E00}">
      <dgm:prSet custT="1"/>
      <dgm:spPr>
        <a:solidFill>
          <a:srgbClr val="004489"/>
        </a:solidFill>
        <a:ln>
          <a:solidFill>
            <a:srgbClr val="004489"/>
          </a:solidFill>
        </a:ln>
      </dgm:spPr>
      <dgm:t>
        <a:bodyPr/>
        <a:lstStyle/>
        <a:p>
          <a:pPr algn="l" rtl="0"/>
          <a:r>
            <a:rPr lang="de-DE" sz="1600" dirty="0" smtClean="0">
              <a:solidFill>
                <a:srgbClr val="004489"/>
              </a:solidFill>
            </a:rPr>
            <a:t>Feed-in </a:t>
          </a:r>
          <a:r>
            <a:rPr lang="de-DE" sz="1600" dirty="0" err="1" smtClean="0">
              <a:solidFill>
                <a:srgbClr val="004489"/>
              </a:solidFill>
            </a:rPr>
            <a:t>tarffs</a:t>
          </a:r>
          <a:r>
            <a:rPr lang="de-DE" sz="1600" dirty="0" smtClean="0">
              <a:solidFill>
                <a:srgbClr val="004489"/>
              </a:solidFill>
            </a:rPr>
            <a:t> </a:t>
          </a:r>
          <a:r>
            <a:rPr lang="de-DE" sz="1600" dirty="0" err="1" smtClean="0">
              <a:solidFill>
                <a:srgbClr val="004489"/>
              </a:solidFill>
            </a:rPr>
            <a:t>offer</a:t>
          </a:r>
          <a:r>
            <a:rPr lang="de-DE" sz="1600" dirty="0" smtClean="0">
              <a:solidFill>
                <a:srgbClr val="004489"/>
              </a:solidFill>
            </a:rPr>
            <a:t> a </a:t>
          </a:r>
          <a:r>
            <a:rPr lang="de-DE" sz="1600" dirty="0" err="1" smtClean="0">
              <a:solidFill>
                <a:srgbClr val="004489"/>
              </a:solidFill>
            </a:rPr>
            <a:t>guaranteed</a:t>
          </a:r>
          <a:r>
            <a:rPr lang="de-DE" sz="1600" dirty="0" smtClean="0">
              <a:solidFill>
                <a:srgbClr val="004489"/>
              </a:solidFill>
            </a:rPr>
            <a:t> </a:t>
          </a:r>
          <a:r>
            <a:rPr lang="de-DE" sz="1600" dirty="0" err="1" smtClean="0">
              <a:solidFill>
                <a:srgbClr val="004489"/>
              </a:solidFill>
            </a:rPr>
            <a:t>return</a:t>
          </a:r>
          <a:r>
            <a:rPr lang="de-DE" sz="1600" dirty="0" smtClean="0">
              <a:solidFill>
                <a:srgbClr val="004489"/>
              </a:solidFill>
            </a:rPr>
            <a:t> on </a:t>
          </a:r>
          <a:r>
            <a:rPr lang="de-DE" sz="1600" dirty="0" err="1" smtClean="0">
              <a:solidFill>
                <a:srgbClr val="004489"/>
              </a:solidFill>
            </a:rPr>
            <a:t>investment</a:t>
          </a:r>
          <a:endParaRPr lang="de-DE" sz="1600" dirty="0">
            <a:solidFill>
              <a:srgbClr val="004489"/>
            </a:solidFill>
          </a:endParaRPr>
        </a:p>
      </dgm:t>
    </dgm:pt>
    <dgm:pt modelId="{723C06C4-9603-4EA4-BAD4-15F40F5CDE2E}" type="parTrans" cxnId="{A6A20165-0BC9-4B67-89BA-85E7EBE50AE3}">
      <dgm:prSet/>
      <dgm:spPr/>
      <dgm:t>
        <a:bodyPr/>
        <a:lstStyle/>
        <a:p>
          <a:endParaRPr lang="en-US"/>
        </a:p>
      </dgm:t>
    </dgm:pt>
    <dgm:pt modelId="{A223D629-12A6-4CF7-937B-200F3CF385EF}" type="sibTrans" cxnId="{A6A20165-0BC9-4B67-89BA-85E7EBE50AE3}">
      <dgm:prSet/>
      <dgm:spPr/>
      <dgm:t>
        <a:bodyPr/>
        <a:lstStyle/>
        <a:p>
          <a:endParaRPr lang="en-US"/>
        </a:p>
      </dgm:t>
    </dgm:pt>
    <dgm:pt modelId="{68976835-50C0-4147-8799-88B7FA3999C4}">
      <dgm:prSet custT="1"/>
      <dgm:spPr>
        <a:solidFill>
          <a:srgbClr val="004489"/>
        </a:solidFill>
        <a:ln>
          <a:solidFill>
            <a:srgbClr val="004489"/>
          </a:solidFill>
        </a:ln>
      </dgm:spPr>
      <dgm:t>
        <a:bodyPr/>
        <a:lstStyle/>
        <a:p>
          <a:pPr algn="l" rtl="0"/>
          <a:r>
            <a:rPr lang="de-DE" sz="1600" dirty="0" smtClean="0">
              <a:solidFill>
                <a:srgbClr val="004489"/>
              </a:solidFill>
            </a:rPr>
            <a:t>Peak </a:t>
          </a:r>
          <a:r>
            <a:rPr lang="de-DE" sz="1600" dirty="0" err="1" smtClean="0">
              <a:solidFill>
                <a:srgbClr val="004489"/>
              </a:solidFill>
            </a:rPr>
            <a:t>times</a:t>
          </a:r>
          <a:r>
            <a:rPr lang="de-DE" sz="1600" dirty="0" smtClean="0">
              <a:solidFill>
                <a:srgbClr val="004489"/>
              </a:solidFill>
            </a:rPr>
            <a:t> </a:t>
          </a:r>
          <a:r>
            <a:rPr lang="de-DE" sz="1600" dirty="0" err="1" smtClean="0">
              <a:solidFill>
                <a:srgbClr val="004489"/>
              </a:solidFill>
            </a:rPr>
            <a:t>are</a:t>
          </a:r>
          <a:r>
            <a:rPr lang="de-DE" sz="1600" dirty="0" smtClean="0">
              <a:solidFill>
                <a:srgbClr val="004489"/>
              </a:solidFill>
            </a:rPr>
            <a:t> </a:t>
          </a:r>
          <a:r>
            <a:rPr lang="de-DE" sz="1600" dirty="0" err="1" smtClean="0">
              <a:solidFill>
                <a:srgbClr val="004489"/>
              </a:solidFill>
            </a:rPr>
            <a:t>usually</a:t>
          </a:r>
          <a:r>
            <a:rPr lang="de-DE" sz="1600" dirty="0" smtClean="0">
              <a:solidFill>
                <a:srgbClr val="004489"/>
              </a:solidFill>
            </a:rPr>
            <a:t> </a:t>
          </a:r>
          <a:r>
            <a:rPr lang="de-DE" sz="1600" dirty="0" err="1" smtClean="0">
              <a:solidFill>
                <a:srgbClr val="004489"/>
              </a:solidFill>
            </a:rPr>
            <a:t>around</a:t>
          </a:r>
          <a:r>
            <a:rPr lang="de-DE" sz="1600" dirty="0" smtClean="0">
              <a:solidFill>
                <a:srgbClr val="004489"/>
              </a:solidFill>
            </a:rPr>
            <a:t> </a:t>
          </a:r>
          <a:r>
            <a:rPr lang="de-DE" sz="1600" dirty="0" err="1" smtClean="0">
              <a:solidFill>
                <a:srgbClr val="004489"/>
              </a:solidFill>
            </a:rPr>
            <a:t>midday</a:t>
          </a:r>
          <a:r>
            <a:rPr lang="de-DE" sz="1600" dirty="0" smtClean="0">
              <a:solidFill>
                <a:srgbClr val="004489"/>
              </a:solidFill>
            </a:rPr>
            <a:t>, </a:t>
          </a:r>
          <a:r>
            <a:rPr lang="de-DE" sz="1600" dirty="0" err="1" smtClean="0">
              <a:solidFill>
                <a:srgbClr val="004489"/>
              </a:solidFill>
            </a:rPr>
            <a:t>when</a:t>
          </a:r>
          <a:r>
            <a:rPr lang="de-DE" sz="1600" dirty="0" smtClean="0">
              <a:solidFill>
                <a:srgbClr val="004489"/>
              </a:solidFill>
            </a:rPr>
            <a:t> PV </a:t>
          </a:r>
          <a:r>
            <a:rPr lang="de-DE" sz="1600" dirty="0" err="1" smtClean="0">
              <a:solidFill>
                <a:srgbClr val="004489"/>
              </a:solidFill>
            </a:rPr>
            <a:t>systems</a:t>
          </a:r>
          <a:r>
            <a:rPr lang="de-DE" sz="1600" dirty="0" smtClean="0">
              <a:solidFill>
                <a:srgbClr val="004489"/>
              </a:solidFill>
            </a:rPr>
            <a:t> </a:t>
          </a:r>
          <a:r>
            <a:rPr lang="de-DE" sz="1600" dirty="0" err="1" smtClean="0">
              <a:solidFill>
                <a:srgbClr val="004489"/>
              </a:solidFill>
            </a:rPr>
            <a:t>generate</a:t>
          </a:r>
          <a:r>
            <a:rPr lang="de-DE" sz="1600" dirty="0" smtClean="0">
              <a:solidFill>
                <a:srgbClr val="004489"/>
              </a:solidFill>
            </a:rPr>
            <a:t> </a:t>
          </a:r>
          <a:r>
            <a:rPr lang="de-DE" sz="1600" dirty="0" err="1" smtClean="0">
              <a:solidFill>
                <a:srgbClr val="004489"/>
              </a:solidFill>
            </a:rPr>
            <a:t>the</a:t>
          </a:r>
          <a:r>
            <a:rPr lang="de-DE" sz="1600" dirty="0" smtClean="0">
              <a:solidFill>
                <a:srgbClr val="004489"/>
              </a:solidFill>
            </a:rPr>
            <a:t> </a:t>
          </a:r>
          <a:r>
            <a:rPr lang="de-DE" sz="1600" dirty="0" err="1" smtClean="0">
              <a:solidFill>
                <a:srgbClr val="004489"/>
              </a:solidFill>
            </a:rPr>
            <a:t>most</a:t>
          </a:r>
          <a:r>
            <a:rPr lang="de-DE" sz="1600" dirty="0" smtClean="0">
              <a:solidFill>
                <a:srgbClr val="004489"/>
              </a:solidFill>
            </a:rPr>
            <a:t> </a:t>
          </a:r>
          <a:r>
            <a:rPr lang="de-DE" sz="1600" dirty="0" err="1" smtClean="0">
              <a:solidFill>
                <a:srgbClr val="004489"/>
              </a:solidFill>
            </a:rPr>
            <a:t>energy</a:t>
          </a:r>
          <a:endParaRPr lang="de-DE" sz="1600" dirty="0">
            <a:solidFill>
              <a:srgbClr val="004489"/>
            </a:solidFill>
          </a:endParaRPr>
        </a:p>
      </dgm:t>
    </dgm:pt>
    <dgm:pt modelId="{287AC367-0C94-4C83-99FD-EC25B0B13139}" type="parTrans" cxnId="{BFB594CC-98D2-42AC-A1F5-86973BCF7DCA}">
      <dgm:prSet/>
      <dgm:spPr/>
      <dgm:t>
        <a:bodyPr/>
        <a:lstStyle/>
        <a:p>
          <a:endParaRPr lang="en-US"/>
        </a:p>
      </dgm:t>
    </dgm:pt>
    <dgm:pt modelId="{4791CDAC-D400-41AB-A014-E148E281C666}" type="sibTrans" cxnId="{BFB594CC-98D2-42AC-A1F5-86973BCF7DCA}">
      <dgm:prSet/>
      <dgm:spPr/>
      <dgm:t>
        <a:bodyPr/>
        <a:lstStyle/>
        <a:p>
          <a:endParaRPr lang="en-US"/>
        </a:p>
      </dgm:t>
    </dgm:pt>
    <dgm:pt modelId="{04493FEE-BC2B-4F1C-9FCA-1E5000449AB1}">
      <dgm:prSet custT="1"/>
      <dgm:spPr>
        <a:solidFill>
          <a:srgbClr val="004489"/>
        </a:solidFill>
        <a:ln>
          <a:solidFill>
            <a:srgbClr val="004489"/>
          </a:solidFill>
        </a:ln>
      </dgm:spPr>
      <dgm:t>
        <a:bodyPr/>
        <a:lstStyle/>
        <a:p>
          <a:pPr algn="l" rtl="0"/>
          <a:r>
            <a:rPr lang="de-DE" sz="1600" dirty="0" err="1" smtClean="0">
              <a:solidFill>
                <a:srgbClr val="004489"/>
              </a:solidFill>
            </a:rPr>
            <a:t>Unlimited</a:t>
          </a:r>
          <a:r>
            <a:rPr lang="de-DE" sz="1600" dirty="0" smtClean="0">
              <a:solidFill>
                <a:srgbClr val="004489"/>
              </a:solidFill>
            </a:rPr>
            <a:t> </a:t>
          </a:r>
          <a:r>
            <a:rPr lang="de-DE" sz="1600" dirty="0" err="1" smtClean="0">
              <a:solidFill>
                <a:srgbClr val="004489"/>
              </a:solidFill>
            </a:rPr>
            <a:t>resources</a:t>
          </a:r>
          <a:endParaRPr lang="de-DE" sz="1600" dirty="0">
            <a:solidFill>
              <a:srgbClr val="004489"/>
            </a:solidFill>
          </a:endParaRPr>
        </a:p>
      </dgm:t>
    </dgm:pt>
    <dgm:pt modelId="{3D5F3BC1-26DA-4328-8762-662F3766B80C}" type="parTrans" cxnId="{52E122A8-ECC0-4485-802D-AF4EEB28BC7B}">
      <dgm:prSet/>
      <dgm:spPr/>
      <dgm:t>
        <a:bodyPr/>
        <a:lstStyle/>
        <a:p>
          <a:endParaRPr lang="en-US"/>
        </a:p>
      </dgm:t>
    </dgm:pt>
    <dgm:pt modelId="{F406FCE3-2151-430E-A091-50C2C370FFFB}" type="sibTrans" cxnId="{52E122A8-ECC0-4485-802D-AF4EEB28BC7B}">
      <dgm:prSet/>
      <dgm:spPr/>
      <dgm:t>
        <a:bodyPr/>
        <a:lstStyle/>
        <a:p>
          <a:endParaRPr lang="en-US"/>
        </a:p>
      </dgm:t>
    </dgm:pt>
    <dgm:pt modelId="{AF52B36A-B43E-4A94-A8F1-89DDEFDE3EF6}">
      <dgm:prSet custT="1"/>
      <dgm:spPr>
        <a:solidFill>
          <a:srgbClr val="004489"/>
        </a:solidFill>
        <a:ln>
          <a:solidFill>
            <a:srgbClr val="004489"/>
          </a:solidFill>
        </a:ln>
      </dgm:spPr>
      <dgm:t>
        <a:bodyPr/>
        <a:lstStyle/>
        <a:p>
          <a:pPr algn="l" rtl="0"/>
          <a:r>
            <a:rPr lang="de-DE" sz="1600" dirty="0" err="1" smtClean="0">
              <a:solidFill>
                <a:srgbClr val="004489"/>
              </a:solidFill>
            </a:rPr>
            <a:t>Rising</a:t>
          </a:r>
          <a:r>
            <a:rPr lang="de-DE" sz="1600" dirty="0" smtClean="0">
              <a:solidFill>
                <a:srgbClr val="004489"/>
              </a:solidFill>
            </a:rPr>
            <a:t> </a:t>
          </a:r>
          <a:r>
            <a:rPr lang="de-DE" sz="1600" dirty="0" err="1" smtClean="0">
              <a:solidFill>
                <a:srgbClr val="004489"/>
              </a:solidFill>
            </a:rPr>
            <a:t>production</a:t>
          </a:r>
          <a:r>
            <a:rPr lang="de-DE" sz="1600" dirty="0" smtClean="0">
              <a:solidFill>
                <a:srgbClr val="004489"/>
              </a:solidFill>
            </a:rPr>
            <a:t> </a:t>
          </a:r>
          <a:r>
            <a:rPr lang="de-DE" sz="1600" dirty="0" err="1" smtClean="0">
              <a:solidFill>
                <a:srgbClr val="004489"/>
              </a:solidFill>
            </a:rPr>
            <a:t>levels</a:t>
          </a:r>
          <a:r>
            <a:rPr lang="de-DE" sz="1600" dirty="0" smtClean="0">
              <a:solidFill>
                <a:srgbClr val="004489"/>
              </a:solidFill>
            </a:rPr>
            <a:t> </a:t>
          </a:r>
          <a:r>
            <a:rPr lang="de-DE" sz="1600" dirty="0" err="1" smtClean="0">
              <a:solidFill>
                <a:srgbClr val="004489"/>
              </a:solidFill>
            </a:rPr>
            <a:t>allowing</a:t>
          </a:r>
          <a:r>
            <a:rPr lang="de-DE" sz="1600" dirty="0" smtClean="0">
              <a:solidFill>
                <a:srgbClr val="004489"/>
              </a:solidFill>
            </a:rPr>
            <a:t> </a:t>
          </a:r>
          <a:r>
            <a:rPr lang="de-DE" sz="1600" dirty="0" err="1" smtClean="0">
              <a:solidFill>
                <a:srgbClr val="004489"/>
              </a:solidFill>
            </a:rPr>
            <a:t>to</a:t>
          </a:r>
          <a:r>
            <a:rPr lang="de-DE" sz="1600" dirty="0" smtClean="0">
              <a:solidFill>
                <a:srgbClr val="004489"/>
              </a:solidFill>
            </a:rPr>
            <a:t> </a:t>
          </a:r>
          <a:r>
            <a:rPr lang="de-DE" sz="1600" dirty="0" err="1" smtClean="0">
              <a:solidFill>
                <a:srgbClr val="004489"/>
              </a:solidFill>
            </a:rPr>
            <a:t>reach</a:t>
          </a:r>
          <a:r>
            <a:rPr lang="de-DE" sz="1600" dirty="0" smtClean="0">
              <a:solidFill>
                <a:srgbClr val="004489"/>
              </a:solidFill>
            </a:rPr>
            <a:t> </a:t>
          </a:r>
          <a:r>
            <a:rPr lang="de-DE" sz="1600" dirty="0" err="1" smtClean="0">
              <a:solidFill>
                <a:srgbClr val="004489"/>
              </a:solidFill>
            </a:rPr>
            <a:t>economies</a:t>
          </a:r>
          <a:r>
            <a:rPr lang="de-DE" sz="1600" dirty="0" smtClean="0">
              <a:solidFill>
                <a:srgbClr val="004489"/>
              </a:solidFill>
            </a:rPr>
            <a:t> </a:t>
          </a:r>
          <a:r>
            <a:rPr lang="de-DE" sz="1600" dirty="0" err="1" smtClean="0">
              <a:solidFill>
                <a:srgbClr val="004489"/>
              </a:solidFill>
            </a:rPr>
            <a:t>of</a:t>
          </a:r>
          <a:r>
            <a:rPr lang="de-DE" sz="1600" dirty="0" smtClean="0">
              <a:solidFill>
                <a:srgbClr val="004489"/>
              </a:solidFill>
            </a:rPr>
            <a:t> </a:t>
          </a:r>
          <a:r>
            <a:rPr lang="de-DE" sz="1600" dirty="0" err="1" smtClean="0">
              <a:solidFill>
                <a:srgbClr val="004489"/>
              </a:solidFill>
            </a:rPr>
            <a:t>scale</a:t>
          </a:r>
          <a:endParaRPr lang="de-DE" sz="1600" dirty="0">
            <a:solidFill>
              <a:srgbClr val="004489"/>
            </a:solidFill>
          </a:endParaRPr>
        </a:p>
      </dgm:t>
    </dgm:pt>
    <dgm:pt modelId="{365BFB69-3BDE-4CC9-89AD-5D01C2AC6D6B}" type="parTrans" cxnId="{55DB5E9A-748D-4E05-A381-0BE0AC7F1857}">
      <dgm:prSet/>
      <dgm:spPr/>
      <dgm:t>
        <a:bodyPr/>
        <a:lstStyle/>
        <a:p>
          <a:endParaRPr lang="en-US"/>
        </a:p>
      </dgm:t>
    </dgm:pt>
    <dgm:pt modelId="{3667EB58-5E7B-4B24-9035-010B7D9CB27F}" type="sibTrans" cxnId="{55DB5E9A-748D-4E05-A381-0BE0AC7F1857}">
      <dgm:prSet/>
      <dgm:spPr/>
      <dgm:t>
        <a:bodyPr/>
        <a:lstStyle/>
        <a:p>
          <a:endParaRPr lang="en-US"/>
        </a:p>
      </dgm:t>
    </dgm:pt>
    <dgm:pt modelId="{53BAE897-69C1-4C19-90A2-AF123DBCCB00}" type="pres">
      <dgm:prSet presAssocID="{8BF7C867-2E5B-43AE-9D7B-21CA51EFA8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F76EE2-8E63-4AB4-B3AD-DDB5A5568A25}" type="pres">
      <dgm:prSet presAssocID="{30ACD2AD-AE81-405D-89F2-BDC47530A65E}" presName="parentLin" presStyleCnt="0"/>
      <dgm:spPr/>
    </dgm:pt>
    <dgm:pt modelId="{B125CABC-25F3-40B4-B741-F78FD2EE72BD}" type="pres">
      <dgm:prSet presAssocID="{30ACD2AD-AE81-405D-89F2-BDC47530A65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DB0ADD4-E3FD-4EE5-9578-7D1031A2FEAD}" type="pres">
      <dgm:prSet presAssocID="{30ACD2AD-AE81-405D-89F2-BDC47530A65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8D862-EDB6-4ABB-A49C-C794AE0C1ACD}" type="pres">
      <dgm:prSet presAssocID="{30ACD2AD-AE81-405D-89F2-BDC47530A65E}" presName="negativeSpace" presStyleCnt="0"/>
      <dgm:spPr/>
    </dgm:pt>
    <dgm:pt modelId="{572DDC38-6AA5-4DB1-A1DB-4DA655748EBB}" type="pres">
      <dgm:prSet presAssocID="{30ACD2AD-AE81-405D-89F2-BDC47530A65E}" presName="childText" presStyleLbl="conFgAcc1" presStyleIdx="0" presStyleCnt="4">
        <dgm:presLayoutVars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  <dgm:pt modelId="{2ADC64AE-6468-446F-A00B-56C1202616F9}" type="pres">
      <dgm:prSet presAssocID="{BD348083-4313-4DFA-9E55-39BB6E8F512E}" presName="spaceBetweenRectangles" presStyleCnt="0"/>
      <dgm:spPr/>
    </dgm:pt>
    <dgm:pt modelId="{ED8273B9-7345-402C-A99E-AFD143AE0933}" type="pres">
      <dgm:prSet presAssocID="{8B27FB0F-4839-4CCB-A9C7-FAB1B2B05DAD}" presName="parentLin" presStyleCnt="0"/>
      <dgm:spPr/>
    </dgm:pt>
    <dgm:pt modelId="{8AA130CC-6A10-43B0-893E-4D4637A6D8CC}" type="pres">
      <dgm:prSet presAssocID="{8B27FB0F-4839-4CCB-A9C7-FAB1B2B05DA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42FAB35-4E18-4189-A847-3F92CD292E9E}" type="pres">
      <dgm:prSet presAssocID="{8B27FB0F-4839-4CCB-A9C7-FAB1B2B05DA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8B26B-D283-4EAC-B104-40DF1910F314}" type="pres">
      <dgm:prSet presAssocID="{8B27FB0F-4839-4CCB-A9C7-FAB1B2B05DAD}" presName="negativeSpace" presStyleCnt="0"/>
      <dgm:spPr/>
    </dgm:pt>
    <dgm:pt modelId="{40CC268B-C8BD-4BE8-8192-4D6F93583A99}" type="pres">
      <dgm:prSet presAssocID="{8B27FB0F-4839-4CCB-A9C7-FAB1B2B05DAD}" presName="childText" presStyleLbl="conFgAcc1" presStyleIdx="1" presStyleCnt="4">
        <dgm:presLayoutVars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  <dgm:pt modelId="{C05B1B63-FC7E-4ABA-99EC-C27C63C51ECD}" type="pres">
      <dgm:prSet presAssocID="{EAD3B4C6-7683-4289-A98E-30A924A264FE}" presName="spaceBetweenRectangles" presStyleCnt="0"/>
      <dgm:spPr/>
    </dgm:pt>
    <dgm:pt modelId="{84025623-FED6-4C64-B2FA-9E586856FAB9}" type="pres">
      <dgm:prSet presAssocID="{FEB2BC97-1B19-4081-AEF0-8074E8105B9D}" presName="parentLin" presStyleCnt="0"/>
      <dgm:spPr/>
    </dgm:pt>
    <dgm:pt modelId="{53AA8F28-C579-4301-9FC8-46DA5B2732AF}" type="pres">
      <dgm:prSet presAssocID="{FEB2BC97-1B19-4081-AEF0-8074E8105B9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433518A-768F-4CEE-AB43-7F383CFED5DE}" type="pres">
      <dgm:prSet presAssocID="{FEB2BC97-1B19-4081-AEF0-8074E8105B9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4E499-A8DB-4D43-A265-760D82AF35E7}" type="pres">
      <dgm:prSet presAssocID="{FEB2BC97-1B19-4081-AEF0-8074E8105B9D}" presName="negativeSpace" presStyleCnt="0"/>
      <dgm:spPr/>
    </dgm:pt>
    <dgm:pt modelId="{A7581844-E722-4359-84AD-D867D56E7977}" type="pres">
      <dgm:prSet presAssocID="{FEB2BC97-1B19-4081-AEF0-8074E8105B9D}" presName="childText" presStyleLbl="conFgAcc1" presStyleIdx="2" presStyleCnt="4">
        <dgm:presLayoutVars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  <dgm:pt modelId="{A657CBF8-0A50-48B9-975F-CA65C8E066C6}" type="pres">
      <dgm:prSet presAssocID="{4FC57F17-560A-4038-9C63-8E03D1BE41F6}" presName="spaceBetweenRectangles" presStyleCnt="0"/>
      <dgm:spPr/>
    </dgm:pt>
    <dgm:pt modelId="{88B1C58E-24B4-444A-BBFE-1FF781AAFF7E}" type="pres">
      <dgm:prSet presAssocID="{A7DBB87F-1F30-4DDC-86D9-53ED5DA35F21}" presName="parentLin" presStyleCnt="0"/>
      <dgm:spPr/>
    </dgm:pt>
    <dgm:pt modelId="{839037A2-F9AE-404E-8C4E-D6B74C152300}" type="pres">
      <dgm:prSet presAssocID="{A7DBB87F-1F30-4DDC-86D9-53ED5DA35F21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9790F678-975A-403C-B313-5BA2251FA95F}" type="pres">
      <dgm:prSet presAssocID="{A7DBB87F-1F30-4DDC-86D9-53ED5DA35F2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C2BA4-201A-4A05-A0C6-54A9209C9709}" type="pres">
      <dgm:prSet presAssocID="{A7DBB87F-1F30-4DDC-86D9-53ED5DA35F21}" presName="negativeSpace" presStyleCnt="0"/>
      <dgm:spPr/>
    </dgm:pt>
    <dgm:pt modelId="{4635873E-D509-441A-8F64-C55FB6FE998B}" type="pres">
      <dgm:prSet presAssocID="{A7DBB87F-1F30-4DDC-86D9-53ED5DA35F21}" presName="childText" presStyleLbl="conFgAcc1" presStyleIdx="3" presStyleCnt="4">
        <dgm:presLayoutVars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</dgm:ptLst>
  <dgm:cxnLst>
    <dgm:cxn modelId="{105694FD-930E-4C7C-B978-42C91654CF91}" srcId="{30ACD2AD-AE81-405D-89F2-BDC47530A65E}" destId="{FF2FF436-A4B0-46D2-ABD2-3615FE353DCF}" srcOrd="1" destOrd="0" parTransId="{D07EC7E4-C434-4CEE-9F84-226E8AD60CC8}" sibTransId="{6B1868C6-BDCB-48A1-B87D-D44D3007E450}"/>
    <dgm:cxn modelId="{6B87B35F-0B56-4C1C-A763-A3239FFB2DFE}" srcId="{30ACD2AD-AE81-405D-89F2-BDC47530A65E}" destId="{48715BEA-773B-43DD-88B9-EA3F0EF57B5E}" srcOrd="0" destOrd="0" parTransId="{1F919499-6041-49D8-90B9-4F23CADF5F88}" sibTransId="{8C6DC2E6-DC41-49BF-A733-CE4C17A6EDD7}"/>
    <dgm:cxn modelId="{DA2A3AFE-DC31-4884-BC66-6D01E2F0884E}" type="presOf" srcId="{FF2FF436-A4B0-46D2-ABD2-3615FE353DCF}" destId="{572DDC38-6AA5-4DB1-A1DB-4DA655748EBB}" srcOrd="0" destOrd="1" presId="urn:microsoft.com/office/officeart/2005/8/layout/list1"/>
    <dgm:cxn modelId="{BFB594CC-98D2-42AC-A1F5-86973BCF7DCA}" srcId="{FEB2BC97-1B19-4081-AEF0-8074E8105B9D}" destId="{68976835-50C0-4147-8799-88B7FA3999C4}" srcOrd="0" destOrd="0" parTransId="{287AC367-0C94-4C83-99FD-EC25B0B13139}" sibTransId="{4791CDAC-D400-41AB-A014-E148E281C666}"/>
    <dgm:cxn modelId="{87D81D2B-7326-44F1-B6D2-BBFE677C5AF2}" type="presOf" srcId="{A7DBB87F-1F30-4DDC-86D9-53ED5DA35F21}" destId="{9790F678-975A-403C-B313-5BA2251FA95F}" srcOrd="1" destOrd="0" presId="urn:microsoft.com/office/officeart/2005/8/layout/list1"/>
    <dgm:cxn modelId="{9644700C-FD0E-474D-AA5D-72ED92C61AE0}" type="presOf" srcId="{30ACD2AD-AE81-405D-89F2-BDC47530A65E}" destId="{0DB0ADD4-E3FD-4EE5-9578-7D1031A2FEAD}" srcOrd="1" destOrd="0" presId="urn:microsoft.com/office/officeart/2005/8/layout/list1"/>
    <dgm:cxn modelId="{38933E15-83FB-4FB2-B054-A752CC33D9BC}" type="presOf" srcId="{A7DBB87F-1F30-4DDC-86D9-53ED5DA35F21}" destId="{839037A2-F9AE-404E-8C4E-D6B74C152300}" srcOrd="0" destOrd="0" presId="urn:microsoft.com/office/officeart/2005/8/layout/list1"/>
    <dgm:cxn modelId="{EF739BC5-7C81-424D-A20D-4A2714F1FA52}" srcId="{8BF7C867-2E5B-43AE-9D7B-21CA51EFA821}" destId="{8B27FB0F-4839-4CCB-A9C7-FAB1B2B05DAD}" srcOrd="1" destOrd="0" parTransId="{1A544AAD-8B11-4333-A60F-DD7F3A4F2934}" sibTransId="{EAD3B4C6-7683-4289-A98E-30A924A264FE}"/>
    <dgm:cxn modelId="{65B88748-85D9-4039-BB63-1DBAB1395394}" type="presOf" srcId="{8B27FB0F-4839-4CCB-A9C7-FAB1B2B05DAD}" destId="{8AA130CC-6A10-43B0-893E-4D4637A6D8CC}" srcOrd="0" destOrd="0" presId="urn:microsoft.com/office/officeart/2005/8/layout/list1"/>
    <dgm:cxn modelId="{D5325C70-33D9-47FF-9C9F-BDB362C7242B}" srcId="{8BF7C867-2E5B-43AE-9D7B-21CA51EFA821}" destId="{FEB2BC97-1B19-4081-AEF0-8074E8105B9D}" srcOrd="2" destOrd="0" parTransId="{EB6D56AD-74C7-4229-9C5C-EA3A46D91117}" sibTransId="{4FC57F17-560A-4038-9C63-8E03D1BE41F6}"/>
    <dgm:cxn modelId="{BA2AC2D3-DEC9-4738-AA11-D365A0EB7F37}" type="presOf" srcId="{8BF7C867-2E5B-43AE-9D7B-21CA51EFA821}" destId="{53BAE897-69C1-4C19-90A2-AF123DBCCB00}" srcOrd="0" destOrd="0" presId="urn:microsoft.com/office/officeart/2005/8/layout/list1"/>
    <dgm:cxn modelId="{52E122A8-ECC0-4485-802D-AF4EEB28BC7B}" srcId="{A7DBB87F-1F30-4DDC-86D9-53ED5DA35F21}" destId="{04493FEE-BC2B-4F1C-9FCA-1E5000449AB1}" srcOrd="0" destOrd="0" parTransId="{3D5F3BC1-26DA-4328-8762-662F3766B80C}" sibTransId="{F406FCE3-2151-430E-A091-50C2C370FFFB}"/>
    <dgm:cxn modelId="{23DC716E-E959-40A3-9799-B3DCEE279DB5}" type="presOf" srcId="{30ACD2AD-AE81-405D-89F2-BDC47530A65E}" destId="{B125CABC-25F3-40B4-B741-F78FD2EE72BD}" srcOrd="0" destOrd="0" presId="urn:microsoft.com/office/officeart/2005/8/layout/list1"/>
    <dgm:cxn modelId="{DDDF3910-2F3F-4219-9D36-C7673A990B77}" type="presOf" srcId="{FEB2BC97-1B19-4081-AEF0-8074E8105B9D}" destId="{2433518A-768F-4CEE-AB43-7F383CFED5DE}" srcOrd="1" destOrd="0" presId="urn:microsoft.com/office/officeart/2005/8/layout/list1"/>
    <dgm:cxn modelId="{F6551C6F-D011-4B85-8A85-B340534A044C}" type="presOf" srcId="{48715BEA-773B-43DD-88B9-EA3F0EF57B5E}" destId="{572DDC38-6AA5-4DB1-A1DB-4DA655748EBB}" srcOrd="0" destOrd="0" presId="urn:microsoft.com/office/officeart/2005/8/layout/list1"/>
    <dgm:cxn modelId="{30A2C153-5D18-432D-9F9F-1221C727C880}" type="presOf" srcId="{AF52B36A-B43E-4A94-A8F1-89DDEFDE3EF6}" destId="{4635873E-D509-441A-8F64-C55FB6FE998B}" srcOrd="0" destOrd="1" presId="urn:microsoft.com/office/officeart/2005/8/layout/list1"/>
    <dgm:cxn modelId="{55DB5E9A-748D-4E05-A381-0BE0AC7F1857}" srcId="{A7DBB87F-1F30-4DDC-86D9-53ED5DA35F21}" destId="{AF52B36A-B43E-4A94-A8F1-89DDEFDE3EF6}" srcOrd="1" destOrd="0" parTransId="{365BFB69-3BDE-4CC9-89AD-5D01C2AC6D6B}" sibTransId="{3667EB58-5E7B-4B24-9035-010B7D9CB27F}"/>
    <dgm:cxn modelId="{8E9EA639-FB24-4232-9CFE-30568912F340}" type="presOf" srcId="{04493FEE-BC2B-4F1C-9FCA-1E5000449AB1}" destId="{4635873E-D509-441A-8F64-C55FB6FE998B}" srcOrd="0" destOrd="0" presId="urn:microsoft.com/office/officeart/2005/8/layout/list1"/>
    <dgm:cxn modelId="{CDC793B9-3231-4239-AAEF-0ECFCB49B916}" srcId="{8BF7C867-2E5B-43AE-9D7B-21CA51EFA821}" destId="{30ACD2AD-AE81-405D-89F2-BDC47530A65E}" srcOrd="0" destOrd="0" parTransId="{FA871EA9-7DAE-431D-8154-0D50D020F72B}" sibTransId="{BD348083-4313-4DFA-9E55-39BB6E8F512E}"/>
    <dgm:cxn modelId="{5C40BBAD-ABBA-4F93-872C-66C1630360E8}" type="presOf" srcId="{8B27FB0F-4839-4CCB-A9C7-FAB1B2B05DAD}" destId="{E42FAB35-4E18-4189-A847-3F92CD292E9E}" srcOrd="1" destOrd="0" presId="urn:microsoft.com/office/officeart/2005/8/layout/list1"/>
    <dgm:cxn modelId="{A6A20165-0BC9-4B67-89BA-85E7EBE50AE3}" srcId="{8B27FB0F-4839-4CCB-A9C7-FAB1B2B05DAD}" destId="{7F8A7AF4-6E7E-4084-A67D-3A75A3128E00}" srcOrd="0" destOrd="0" parTransId="{723C06C4-9603-4EA4-BAD4-15F40F5CDE2E}" sibTransId="{A223D629-12A6-4CF7-937B-200F3CF385EF}"/>
    <dgm:cxn modelId="{DF0B5A20-BABF-41B8-BD21-03850150759B}" type="presOf" srcId="{FEB2BC97-1B19-4081-AEF0-8074E8105B9D}" destId="{53AA8F28-C579-4301-9FC8-46DA5B2732AF}" srcOrd="0" destOrd="0" presId="urn:microsoft.com/office/officeart/2005/8/layout/list1"/>
    <dgm:cxn modelId="{E1A32359-C7E5-45A2-B4AA-6DF7A34920FA}" srcId="{8BF7C867-2E5B-43AE-9D7B-21CA51EFA821}" destId="{A7DBB87F-1F30-4DDC-86D9-53ED5DA35F21}" srcOrd="3" destOrd="0" parTransId="{C81BC758-8F00-4B1F-BD09-2E17DE94E6AB}" sibTransId="{686C2D8D-A571-44B3-928D-B6D573488E18}"/>
    <dgm:cxn modelId="{B46F7A4A-6DE8-44BC-862E-794FB1744294}" type="presOf" srcId="{7F8A7AF4-6E7E-4084-A67D-3A75A3128E00}" destId="{40CC268B-C8BD-4BE8-8192-4D6F93583A99}" srcOrd="0" destOrd="0" presId="urn:microsoft.com/office/officeart/2005/8/layout/list1"/>
    <dgm:cxn modelId="{ADABB9FD-7D54-4A35-8C22-686C7A04CF9A}" type="presOf" srcId="{68976835-50C0-4147-8799-88B7FA3999C4}" destId="{A7581844-E722-4359-84AD-D867D56E7977}" srcOrd="0" destOrd="0" presId="urn:microsoft.com/office/officeart/2005/8/layout/list1"/>
    <dgm:cxn modelId="{E5BD28AF-2036-4056-B06A-A44BF172A003}" type="presParOf" srcId="{53BAE897-69C1-4C19-90A2-AF123DBCCB00}" destId="{1DF76EE2-8E63-4AB4-B3AD-DDB5A5568A25}" srcOrd="0" destOrd="0" presId="urn:microsoft.com/office/officeart/2005/8/layout/list1"/>
    <dgm:cxn modelId="{DFF9414F-2A47-4ACE-B538-455FF1492136}" type="presParOf" srcId="{1DF76EE2-8E63-4AB4-B3AD-DDB5A5568A25}" destId="{B125CABC-25F3-40B4-B741-F78FD2EE72BD}" srcOrd="0" destOrd="0" presId="urn:microsoft.com/office/officeart/2005/8/layout/list1"/>
    <dgm:cxn modelId="{AAFF2579-5761-4216-8D37-0540AC7B9EE0}" type="presParOf" srcId="{1DF76EE2-8E63-4AB4-B3AD-DDB5A5568A25}" destId="{0DB0ADD4-E3FD-4EE5-9578-7D1031A2FEAD}" srcOrd="1" destOrd="0" presId="urn:microsoft.com/office/officeart/2005/8/layout/list1"/>
    <dgm:cxn modelId="{27A456B3-8575-445C-B22A-9E0BC5382D39}" type="presParOf" srcId="{53BAE897-69C1-4C19-90A2-AF123DBCCB00}" destId="{6528D862-EDB6-4ABB-A49C-C794AE0C1ACD}" srcOrd="1" destOrd="0" presId="urn:microsoft.com/office/officeart/2005/8/layout/list1"/>
    <dgm:cxn modelId="{E674C916-FAA9-488F-917E-2284D71BD977}" type="presParOf" srcId="{53BAE897-69C1-4C19-90A2-AF123DBCCB00}" destId="{572DDC38-6AA5-4DB1-A1DB-4DA655748EBB}" srcOrd="2" destOrd="0" presId="urn:microsoft.com/office/officeart/2005/8/layout/list1"/>
    <dgm:cxn modelId="{3BFE293A-1CE5-4EB2-BC42-0BBADD0913E8}" type="presParOf" srcId="{53BAE897-69C1-4C19-90A2-AF123DBCCB00}" destId="{2ADC64AE-6468-446F-A00B-56C1202616F9}" srcOrd="3" destOrd="0" presId="urn:microsoft.com/office/officeart/2005/8/layout/list1"/>
    <dgm:cxn modelId="{4418C0DC-1847-4BDC-9F35-8C291A5F0240}" type="presParOf" srcId="{53BAE897-69C1-4C19-90A2-AF123DBCCB00}" destId="{ED8273B9-7345-402C-A99E-AFD143AE0933}" srcOrd="4" destOrd="0" presId="urn:microsoft.com/office/officeart/2005/8/layout/list1"/>
    <dgm:cxn modelId="{B6E615DF-75EA-4A12-9E9C-619701BF176C}" type="presParOf" srcId="{ED8273B9-7345-402C-A99E-AFD143AE0933}" destId="{8AA130CC-6A10-43B0-893E-4D4637A6D8CC}" srcOrd="0" destOrd="0" presId="urn:microsoft.com/office/officeart/2005/8/layout/list1"/>
    <dgm:cxn modelId="{65940F69-098A-47D5-950A-9A723C7D435A}" type="presParOf" srcId="{ED8273B9-7345-402C-A99E-AFD143AE0933}" destId="{E42FAB35-4E18-4189-A847-3F92CD292E9E}" srcOrd="1" destOrd="0" presId="urn:microsoft.com/office/officeart/2005/8/layout/list1"/>
    <dgm:cxn modelId="{8B0EEE97-158E-480C-9F38-58D342343CAA}" type="presParOf" srcId="{53BAE897-69C1-4C19-90A2-AF123DBCCB00}" destId="{BE98B26B-D283-4EAC-B104-40DF1910F314}" srcOrd="5" destOrd="0" presId="urn:microsoft.com/office/officeart/2005/8/layout/list1"/>
    <dgm:cxn modelId="{AFB6C5CE-F291-42DC-8C0F-D8BAA84FE0D1}" type="presParOf" srcId="{53BAE897-69C1-4C19-90A2-AF123DBCCB00}" destId="{40CC268B-C8BD-4BE8-8192-4D6F93583A99}" srcOrd="6" destOrd="0" presId="urn:microsoft.com/office/officeart/2005/8/layout/list1"/>
    <dgm:cxn modelId="{5160F6EE-B9A4-4BFB-8E9B-5B345FBD5AC5}" type="presParOf" srcId="{53BAE897-69C1-4C19-90A2-AF123DBCCB00}" destId="{C05B1B63-FC7E-4ABA-99EC-C27C63C51ECD}" srcOrd="7" destOrd="0" presId="urn:microsoft.com/office/officeart/2005/8/layout/list1"/>
    <dgm:cxn modelId="{60D45F4B-99C9-4A9F-AA71-DF0E6955E5D7}" type="presParOf" srcId="{53BAE897-69C1-4C19-90A2-AF123DBCCB00}" destId="{84025623-FED6-4C64-B2FA-9E586856FAB9}" srcOrd="8" destOrd="0" presId="urn:microsoft.com/office/officeart/2005/8/layout/list1"/>
    <dgm:cxn modelId="{6F98F6E5-B20C-4CFD-89B0-47DCC7E42E01}" type="presParOf" srcId="{84025623-FED6-4C64-B2FA-9E586856FAB9}" destId="{53AA8F28-C579-4301-9FC8-46DA5B2732AF}" srcOrd="0" destOrd="0" presId="urn:microsoft.com/office/officeart/2005/8/layout/list1"/>
    <dgm:cxn modelId="{50AB3D00-2570-43CB-8B10-42B7A1106C28}" type="presParOf" srcId="{84025623-FED6-4C64-B2FA-9E586856FAB9}" destId="{2433518A-768F-4CEE-AB43-7F383CFED5DE}" srcOrd="1" destOrd="0" presId="urn:microsoft.com/office/officeart/2005/8/layout/list1"/>
    <dgm:cxn modelId="{DA0D671C-EA0A-4EB9-8519-55760182FC61}" type="presParOf" srcId="{53BAE897-69C1-4C19-90A2-AF123DBCCB00}" destId="{3DE4E499-A8DB-4D43-A265-760D82AF35E7}" srcOrd="9" destOrd="0" presId="urn:microsoft.com/office/officeart/2005/8/layout/list1"/>
    <dgm:cxn modelId="{30BB28D8-A198-457A-873D-6C9B14966B9D}" type="presParOf" srcId="{53BAE897-69C1-4C19-90A2-AF123DBCCB00}" destId="{A7581844-E722-4359-84AD-D867D56E7977}" srcOrd="10" destOrd="0" presId="urn:microsoft.com/office/officeart/2005/8/layout/list1"/>
    <dgm:cxn modelId="{5DA2A103-F221-4215-8DC4-FDDA870FA17E}" type="presParOf" srcId="{53BAE897-69C1-4C19-90A2-AF123DBCCB00}" destId="{A657CBF8-0A50-48B9-975F-CA65C8E066C6}" srcOrd="11" destOrd="0" presId="urn:microsoft.com/office/officeart/2005/8/layout/list1"/>
    <dgm:cxn modelId="{CEA1CB48-CCFE-4E2D-8AD4-0C3C17E70787}" type="presParOf" srcId="{53BAE897-69C1-4C19-90A2-AF123DBCCB00}" destId="{88B1C58E-24B4-444A-BBFE-1FF781AAFF7E}" srcOrd="12" destOrd="0" presId="urn:microsoft.com/office/officeart/2005/8/layout/list1"/>
    <dgm:cxn modelId="{DEA0CE2F-55F2-4806-86DB-C7534A526401}" type="presParOf" srcId="{88B1C58E-24B4-444A-BBFE-1FF781AAFF7E}" destId="{839037A2-F9AE-404E-8C4E-D6B74C152300}" srcOrd="0" destOrd="0" presId="urn:microsoft.com/office/officeart/2005/8/layout/list1"/>
    <dgm:cxn modelId="{5FDBFF24-8349-4009-AD79-334C436F6C68}" type="presParOf" srcId="{88B1C58E-24B4-444A-BBFE-1FF781AAFF7E}" destId="{9790F678-975A-403C-B313-5BA2251FA95F}" srcOrd="1" destOrd="0" presId="urn:microsoft.com/office/officeart/2005/8/layout/list1"/>
    <dgm:cxn modelId="{9F7D881C-9FBF-4CA4-8CCA-E476EE1D7C5A}" type="presParOf" srcId="{53BAE897-69C1-4C19-90A2-AF123DBCCB00}" destId="{240C2BA4-201A-4A05-A0C6-54A9209C9709}" srcOrd="13" destOrd="0" presId="urn:microsoft.com/office/officeart/2005/8/layout/list1"/>
    <dgm:cxn modelId="{F3CCFBDE-0F24-41A6-AFE5-68694A0AF3E6}" type="presParOf" srcId="{53BAE897-69C1-4C19-90A2-AF123DBCCB00}" destId="{4635873E-D509-441A-8F64-C55FB6FE998B}" srcOrd="14" destOrd="0" presId="urn:microsoft.com/office/officeart/2005/8/layout/lis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55E9EE-9F17-4ABF-B1C4-F7A0507FF18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D8BE95-F82F-467D-BEAF-1FB54E8B0E9C}">
      <dgm:prSet custT="1"/>
      <dgm:spPr>
        <a:solidFill>
          <a:srgbClr val="004489"/>
        </a:solidFill>
        <a:ln>
          <a:solidFill>
            <a:srgbClr val="004489"/>
          </a:solidFill>
        </a:ln>
      </dgm:spPr>
      <dgm:t>
        <a:bodyPr/>
        <a:lstStyle/>
        <a:p>
          <a:pPr rtl="0"/>
          <a:r>
            <a:rPr lang="en-US" sz="1800" dirty="0" smtClean="0"/>
            <a:t>Trend towards sustainable products</a:t>
          </a:r>
          <a:endParaRPr lang="de-DE" sz="1800" dirty="0"/>
        </a:p>
      </dgm:t>
    </dgm:pt>
    <dgm:pt modelId="{1C792900-5761-4A26-804F-A86B248E99FC}" type="parTrans" cxnId="{96BA1BFD-3EE4-4677-80AE-2BF296701AF4}">
      <dgm:prSet/>
      <dgm:spPr/>
      <dgm:t>
        <a:bodyPr/>
        <a:lstStyle/>
        <a:p>
          <a:endParaRPr lang="en-US"/>
        </a:p>
      </dgm:t>
    </dgm:pt>
    <dgm:pt modelId="{119F96C0-99A8-43E4-A8CD-6953CF0BCD3C}" type="sibTrans" cxnId="{96BA1BFD-3EE4-4677-80AE-2BF296701AF4}">
      <dgm:prSet/>
      <dgm:spPr/>
      <dgm:t>
        <a:bodyPr/>
        <a:lstStyle/>
        <a:p>
          <a:endParaRPr lang="en-US"/>
        </a:p>
      </dgm:t>
    </dgm:pt>
    <dgm:pt modelId="{2C643CBB-2BD1-4142-A2A3-880656E945E2}">
      <dgm:prSet custT="1"/>
      <dgm:spPr>
        <a:noFill/>
        <a:ln>
          <a:solidFill>
            <a:srgbClr val="004489"/>
          </a:solidFill>
        </a:ln>
      </dgm:spPr>
      <dgm:t>
        <a:bodyPr/>
        <a:lstStyle/>
        <a:p>
          <a:pPr rtl="0"/>
          <a:r>
            <a:rPr lang="en-US" sz="1600" dirty="0" smtClean="0">
              <a:solidFill>
                <a:srgbClr val="004489"/>
              </a:solidFill>
            </a:rPr>
            <a:t>Customer interest in environmentally friendly products and practices increases</a:t>
          </a:r>
          <a:endParaRPr lang="de-DE" sz="1600" dirty="0">
            <a:solidFill>
              <a:srgbClr val="004489"/>
            </a:solidFill>
          </a:endParaRPr>
        </a:p>
      </dgm:t>
    </dgm:pt>
    <dgm:pt modelId="{3DD908B0-E131-43A2-81B1-EEFB7AEBFDBA}" type="parTrans" cxnId="{E57CBBEB-117A-4F61-8180-E6ED68A7B3F2}">
      <dgm:prSet/>
      <dgm:spPr/>
      <dgm:t>
        <a:bodyPr/>
        <a:lstStyle/>
        <a:p>
          <a:endParaRPr lang="en-US"/>
        </a:p>
      </dgm:t>
    </dgm:pt>
    <dgm:pt modelId="{3CF014DE-A845-428A-BE06-685796FC0B5D}" type="sibTrans" cxnId="{E57CBBEB-117A-4F61-8180-E6ED68A7B3F2}">
      <dgm:prSet/>
      <dgm:spPr/>
      <dgm:t>
        <a:bodyPr/>
        <a:lstStyle/>
        <a:p>
          <a:endParaRPr lang="en-US"/>
        </a:p>
      </dgm:t>
    </dgm:pt>
    <dgm:pt modelId="{E4C96DE1-7F54-4A7C-B5EA-15A379C4670F}">
      <dgm:prSet custT="1"/>
      <dgm:spPr>
        <a:noFill/>
        <a:ln>
          <a:solidFill>
            <a:srgbClr val="004489"/>
          </a:solidFill>
        </a:ln>
      </dgm:spPr>
      <dgm:t>
        <a:bodyPr/>
        <a:lstStyle/>
        <a:p>
          <a:pPr rtl="0"/>
          <a:r>
            <a:rPr lang="en-US" sz="1600" dirty="0" smtClean="0">
              <a:solidFill>
                <a:srgbClr val="004489"/>
              </a:solidFill>
            </a:rPr>
            <a:t>Growing sense for conserving the planet</a:t>
          </a:r>
          <a:endParaRPr lang="de-DE" sz="1600" dirty="0">
            <a:solidFill>
              <a:srgbClr val="004489"/>
            </a:solidFill>
          </a:endParaRPr>
        </a:p>
      </dgm:t>
    </dgm:pt>
    <dgm:pt modelId="{122786FA-07A8-4AF8-B149-F23F0C0EDEF3}" type="parTrans" cxnId="{E3B166E3-88F7-496B-8FBB-04899C5BC80B}">
      <dgm:prSet/>
      <dgm:spPr/>
      <dgm:t>
        <a:bodyPr/>
        <a:lstStyle/>
        <a:p>
          <a:endParaRPr lang="en-US"/>
        </a:p>
      </dgm:t>
    </dgm:pt>
    <dgm:pt modelId="{EE143745-4C39-455C-83CC-B5358F1E26B1}" type="sibTrans" cxnId="{E3B166E3-88F7-496B-8FBB-04899C5BC80B}">
      <dgm:prSet/>
      <dgm:spPr/>
      <dgm:t>
        <a:bodyPr/>
        <a:lstStyle/>
        <a:p>
          <a:endParaRPr lang="en-US"/>
        </a:p>
      </dgm:t>
    </dgm:pt>
    <dgm:pt modelId="{58913054-259D-4210-92BB-17CB8AEE701D}">
      <dgm:prSet custT="1"/>
      <dgm:spPr>
        <a:solidFill>
          <a:srgbClr val="004489"/>
        </a:solidFill>
        <a:ln>
          <a:solidFill>
            <a:srgbClr val="004489"/>
          </a:solidFill>
        </a:ln>
      </dgm:spPr>
      <dgm:t>
        <a:bodyPr/>
        <a:lstStyle/>
        <a:p>
          <a:pPr rtl="0"/>
          <a:r>
            <a:rPr lang="en-US" sz="1800" dirty="0" smtClean="0"/>
            <a:t>Strengthening brand reputation </a:t>
          </a:r>
          <a:endParaRPr lang="en-US" sz="1800" dirty="0"/>
        </a:p>
      </dgm:t>
    </dgm:pt>
    <dgm:pt modelId="{98768CBA-2BD0-4F47-9588-5EF35AF3E9BE}" type="parTrans" cxnId="{3EEE3B3E-423E-4A9A-88AC-16937C2DC842}">
      <dgm:prSet/>
      <dgm:spPr/>
      <dgm:t>
        <a:bodyPr/>
        <a:lstStyle/>
        <a:p>
          <a:endParaRPr lang="en-US"/>
        </a:p>
      </dgm:t>
    </dgm:pt>
    <dgm:pt modelId="{C9A34C6F-2EB4-41B2-9B68-7240719E037E}" type="sibTrans" cxnId="{3EEE3B3E-423E-4A9A-88AC-16937C2DC842}">
      <dgm:prSet/>
      <dgm:spPr/>
      <dgm:t>
        <a:bodyPr/>
        <a:lstStyle/>
        <a:p>
          <a:endParaRPr lang="en-US"/>
        </a:p>
      </dgm:t>
    </dgm:pt>
    <dgm:pt modelId="{74D0A766-3B62-45D7-BCBD-045DBDBC3B23}">
      <dgm:prSet custT="1"/>
      <dgm:spPr>
        <a:noFill/>
        <a:ln>
          <a:solidFill>
            <a:srgbClr val="004489"/>
          </a:solidFill>
        </a:ln>
      </dgm:spPr>
      <dgm:t>
        <a:bodyPr/>
        <a:lstStyle/>
        <a:p>
          <a:pPr rtl="0"/>
          <a:r>
            <a:rPr lang="en-US" sz="1600" dirty="0" smtClean="0">
              <a:solidFill>
                <a:srgbClr val="004489"/>
              </a:solidFill>
            </a:rPr>
            <a:t>Increased credibility with external stakeholders</a:t>
          </a:r>
          <a:endParaRPr lang="de-DE" sz="1600" dirty="0">
            <a:solidFill>
              <a:srgbClr val="004489"/>
            </a:solidFill>
          </a:endParaRPr>
        </a:p>
      </dgm:t>
    </dgm:pt>
    <dgm:pt modelId="{E34BAD40-80E2-4376-95DB-7E024155EDAB}" type="parTrans" cxnId="{E6478571-5593-48B8-8957-17824060A6DD}">
      <dgm:prSet/>
      <dgm:spPr/>
      <dgm:t>
        <a:bodyPr/>
        <a:lstStyle/>
        <a:p>
          <a:endParaRPr lang="en-US"/>
        </a:p>
      </dgm:t>
    </dgm:pt>
    <dgm:pt modelId="{48DE96D8-CA1E-4A0C-8018-BA9736AE7365}" type="sibTrans" cxnId="{E6478571-5593-48B8-8957-17824060A6DD}">
      <dgm:prSet/>
      <dgm:spPr/>
      <dgm:t>
        <a:bodyPr/>
        <a:lstStyle/>
        <a:p>
          <a:endParaRPr lang="en-US"/>
        </a:p>
      </dgm:t>
    </dgm:pt>
    <dgm:pt modelId="{4B0029C7-9C76-4D38-98B9-F194DB1E5971}">
      <dgm:prSet custT="1"/>
      <dgm:spPr>
        <a:noFill/>
        <a:ln>
          <a:solidFill>
            <a:srgbClr val="004489"/>
          </a:solidFill>
        </a:ln>
      </dgm:spPr>
      <dgm:t>
        <a:bodyPr/>
        <a:lstStyle/>
        <a:p>
          <a:pPr rtl="0"/>
          <a:r>
            <a:rPr lang="en-US" sz="1600" dirty="0" smtClean="0">
              <a:solidFill>
                <a:srgbClr val="004489"/>
              </a:solidFill>
            </a:rPr>
            <a:t>Being green increase identification and motivation of employees</a:t>
          </a:r>
          <a:endParaRPr lang="de-DE" sz="1600" dirty="0">
            <a:solidFill>
              <a:srgbClr val="004489"/>
            </a:solidFill>
          </a:endParaRPr>
        </a:p>
      </dgm:t>
    </dgm:pt>
    <dgm:pt modelId="{F16C428E-6E73-41FC-B607-F1038EE8F528}" type="parTrans" cxnId="{8240C5C6-C9DC-4607-9598-9793B87870C8}">
      <dgm:prSet/>
      <dgm:spPr/>
      <dgm:t>
        <a:bodyPr/>
        <a:lstStyle/>
        <a:p>
          <a:endParaRPr lang="en-US"/>
        </a:p>
      </dgm:t>
    </dgm:pt>
    <dgm:pt modelId="{20A9C72B-D7A6-433E-A203-36EAECCB2D1E}" type="sibTrans" cxnId="{8240C5C6-C9DC-4607-9598-9793B87870C8}">
      <dgm:prSet/>
      <dgm:spPr/>
      <dgm:t>
        <a:bodyPr/>
        <a:lstStyle/>
        <a:p>
          <a:endParaRPr lang="en-US"/>
        </a:p>
      </dgm:t>
    </dgm:pt>
    <dgm:pt modelId="{C0CA1A4C-DC7C-4DB1-85BF-9E7F220BB5F0}">
      <dgm:prSet custT="1"/>
      <dgm:spPr>
        <a:solidFill>
          <a:srgbClr val="004489"/>
        </a:solidFill>
        <a:ln>
          <a:solidFill>
            <a:srgbClr val="004489"/>
          </a:solidFill>
        </a:ln>
      </dgm:spPr>
      <dgm:t>
        <a:bodyPr/>
        <a:lstStyle/>
        <a:p>
          <a:pPr rtl="0"/>
          <a:r>
            <a:rPr lang="en-US" sz="1800" dirty="0" smtClean="0"/>
            <a:t>Higher shareholder value</a:t>
          </a:r>
          <a:endParaRPr lang="de-DE" sz="1800" dirty="0"/>
        </a:p>
      </dgm:t>
    </dgm:pt>
    <dgm:pt modelId="{D153ECE0-4D0B-4FD1-89E0-2EEDCCDA52DB}" type="parTrans" cxnId="{369AAB3E-95A6-490A-B1EA-D6B52AF482AB}">
      <dgm:prSet/>
      <dgm:spPr/>
      <dgm:t>
        <a:bodyPr/>
        <a:lstStyle/>
        <a:p>
          <a:endParaRPr lang="en-US"/>
        </a:p>
      </dgm:t>
    </dgm:pt>
    <dgm:pt modelId="{941419AE-7C65-4BA9-A742-FE043B59F51D}" type="sibTrans" cxnId="{369AAB3E-95A6-490A-B1EA-D6B52AF482AB}">
      <dgm:prSet/>
      <dgm:spPr/>
      <dgm:t>
        <a:bodyPr/>
        <a:lstStyle/>
        <a:p>
          <a:endParaRPr lang="en-US"/>
        </a:p>
      </dgm:t>
    </dgm:pt>
    <dgm:pt modelId="{C3B70ECE-938F-4C2D-B0BD-221E311F9F6B}">
      <dgm:prSet custT="1"/>
      <dgm:spPr>
        <a:noFill/>
        <a:ln>
          <a:solidFill>
            <a:srgbClr val="004489"/>
          </a:solidFill>
        </a:ln>
      </dgm:spPr>
      <dgm:t>
        <a:bodyPr/>
        <a:lstStyle/>
        <a:p>
          <a:pPr rtl="0"/>
          <a:r>
            <a:rPr lang="en-US" sz="1600" dirty="0" smtClean="0">
              <a:solidFill>
                <a:srgbClr val="004489"/>
              </a:solidFill>
            </a:rPr>
            <a:t>Analysts consider environmental concern beyond financial risk to be an indicator for good risk management </a:t>
          </a:r>
          <a:endParaRPr lang="en-US" sz="1600" dirty="0">
            <a:solidFill>
              <a:srgbClr val="004489"/>
            </a:solidFill>
          </a:endParaRPr>
        </a:p>
      </dgm:t>
    </dgm:pt>
    <dgm:pt modelId="{7C21674B-F3A5-4AF2-91F2-054212652032}" type="parTrans" cxnId="{71146978-8638-4D51-8648-D6FD04AC2945}">
      <dgm:prSet/>
      <dgm:spPr/>
      <dgm:t>
        <a:bodyPr/>
        <a:lstStyle/>
        <a:p>
          <a:endParaRPr lang="en-US"/>
        </a:p>
      </dgm:t>
    </dgm:pt>
    <dgm:pt modelId="{68ED1D90-C889-4875-B235-428DEB79D088}" type="sibTrans" cxnId="{71146978-8638-4D51-8648-D6FD04AC2945}">
      <dgm:prSet/>
      <dgm:spPr/>
      <dgm:t>
        <a:bodyPr/>
        <a:lstStyle/>
        <a:p>
          <a:endParaRPr lang="en-US"/>
        </a:p>
      </dgm:t>
    </dgm:pt>
    <dgm:pt modelId="{0ABB0D69-B1A8-4454-8711-335D709D112B}">
      <dgm:prSet custT="1"/>
      <dgm:spPr>
        <a:noFill/>
        <a:ln>
          <a:solidFill>
            <a:srgbClr val="004489"/>
          </a:solidFill>
        </a:ln>
      </dgm:spPr>
      <dgm:t>
        <a:bodyPr/>
        <a:lstStyle/>
        <a:p>
          <a:pPr rtl="0"/>
          <a:r>
            <a:rPr lang="en-US" sz="1600" dirty="0" smtClean="0">
              <a:solidFill>
                <a:srgbClr val="004489"/>
              </a:solidFill>
            </a:rPr>
            <a:t>Converting to green is considered a catalyst for innovation</a:t>
          </a:r>
          <a:endParaRPr lang="de-DE" sz="1600" dirty="0">
            <a:solidFill>
              <a:srgbClr val="004489"/>
            </a:solidFill>
          </a:endParaRPr>
        </a:p>
      </dgm:t>
    </dgm:pt>
    <dgm:pt modelId="{9B92E7B4-94BD-4A43-9D0E-4661D65F3893}" type="parTrans" cxnId="{3D7AD73F-A432-4689-96AD-6D978E203BEB}">
      <dgm:prSet/>
      <dgm:spPr/>
      <dgm:t>
        <a:bodyPr/>
        <a:lstStyle/>
        <a:p>
          <a:endParaRPr lang="en-US"/>
        </a:p>
      </dgm:t>
    </dgm:pt>
    <dgm:pt modelId="{1769BCBD-851B-4EF7-B8C7-8E7B3C281B32}" type="sibTrans" cxnId="{3D7AD73F-A432-4689-96AD-6D978E203BEB}">
      <dgm:prSet/>
      <dgm:spPr/>
      <dgm:t>
        <a:bodyPr/>
        <a:lstStyle/>
        <a:p>
          <a:endParaRPr lang="en-US"/>
        </a:p>
      </dgm:t>
    </dgm:pt>
    <dgm:pt modelId="{EB50D255-5D41-410D-B5EA-DA46AADF65A6}" type="pres">
      <dgm:prSet presAssocID="{6C55E9EE-9F17-4ABF-B1C4-F7A0507FF1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675065-BDD1-48E5-95BB-ABBB05ABC0C5}" type="pres">
      <dgm:prSet presAssocID="{35D8BE95-F82F-467D-BEAF-1FB54E8B0E9C}" presName="parentLin" presStyleCnt="0"/>
      <dgm:spPr/>
    </dgm:pt>
    <dgm:pt modelId="{433CB9E7-A0B4-400C-A22C-84A2B746725D}" type="pres">
      <dgm:prSet presAssocID="{35D8BE95-F82F-467D-BEAF-1FB54E8B0E9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A907708-054F-4906-8E4D-2CC777D937F4}" type="pres">
      <dgm:prSet presAssocID="{35D8BE95-F82F-467D-BEAF-1FB54E8B0E9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23AE9-1CE7-45F4-A5EF-7BBABE50E414}" type="pres">
      <dgm:prSet presAssocID="{35D8BE95-F82F-467D-BEAF-1FB54E8B0E9C}" presName="negativeSpace" presStyleCnt="0"/>
      <dgm:spPr/>
    </dgm:pt>
    <dgm:pt modelId="{BF38BD2E-EAC9-4B3A-BA9B-F54D149C2515}" type="pres">
      <dgm:prSet presAssocID="{35D8BE95-F82F-467D-BEAF-1FB54E8B0E9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237D3-C95F-4B84-AE57-9A6C4C0CC5B7}" type="pres">
      <dgm:prSet presAssocID="{119F96C0-99A8-43E4-A8CD-6953CF0BCD3C}" presName="spaceBetweenRectangles" presStyleCnt="0"/>
      <dgm:spPr/>
    </dgm:pt>
    <dgm:pt modelId="{68466A44-7A6E-4B71-A245-E926F0670284}" type="pres">
      <dgm:prSet presAssocID="{58913054-259D-4210-92BB-17CB8AEE701D}" presName="parentLin" presStyleCnt="0"/>
      <dgm:spPr/>
    </dgm:pt>
    <dgm:pt modelId="{CA7DFB65-E2B9-4621-B2CE-9C04ACA6BF10}" type="pres">
      <dgm:prSet presAssocID="{58913054-259D-4210-92BB-17CB8AEE701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A9D6006-C205-4D0C-9B4D-4075604DB416}" type="pres">
      <dgm:prSet presAssocID="{58913054-259D-4210-92BB-17CB8AEE701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E5DC7-1A8B-4BF6-8E82-0E2C39C1B1FA}" type="pres">
      <dgm:prSet presAssocID="{58913054-259D-4210-92BB-17CB8AEE701D}" presName="negativeSpace" presStyleCnt="0"/>
      <dgm:spPr/>
    </dgm:pt>
    <dgm:pt modelId="{BE2887FA-5D54-4E1A-90D6-B9D9C86D8079}" type="pres">
      <dgm:prSet presAssocID="{58913054-259D-4210-92BB-17CB8AEE701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E0487-AA8E-498B-805B-980A827C7B18}" type="pres">
      <dgm:prSet presAssocID="{C9A34C6F-2EB4-41B2-9B68-7240719E037E}" presName="spaceBetweenRectangles" presStyleCnt="0"/>
      <dgm:spPr/>
    </dgm:pt>
    <dgm:pt modelId="{4F4A2FFE-91CB-4A66-9409-A202D046AC69}" type="pres">
      <dgm:prSet presAssocID="{C0CA1A4C-DC7C-4DB1-85BF-9E7F220BB5F0}" presName="parentLin" presStyleCnt="0"/>
      <dgm:spPr/>
    </dgm:pt>
    <dgm:pt modelId="{D322CFC3-C265-44C9-97F6-55DC72220D34}" type="pres">
      <dgm:prSet presAssocID="{C0CA1A4C-DC7C-4DB1-85BF-9E7F220BB5F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EAE44D2-DB51-40F1-944F-20F305CE1038}" type="pres">
      <dgm:prSet presAssocID="{C0CA1A4C-DC7C-4DB1-85BF-9E7F220BB5F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1B884-7C51-46DC-B667-4BCA8C22C71C}" type="pres">
      <dgm:prSet presAssocID="{C0CA1A4C-DC7C-4DB1-85BF-9E7F220BB5F0}" presName="negativeSpace" presStyleCnt="0"/>
      <dgm:spPr/>
    </dgm:pt>
    <dgm:pt modelId="{C597FED6-7F3A-4290-BE48-BB96138B8CA5}" type="pres">
      <dgm:prSet presAssocID="{C0CA1A4C-DC7C-4DB1-85BF-9E7F220BB5F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DFF614-3F85-45D3-BBFF-059B7EE16190}" type="presOf" srcId="{74D0A766-3B62-45D7-BCBD-045DBDBC3B23}" destId="{BE2887FA-5D54-4E1A-90D6-B9D9C86D8079}" srcOrd="0" destOrd="0" presId="urn:microsoft.com/office/officeart/2005/8/layout/list1"/>
    <dgm:cxn modelId="{75051795-1762-46EE-8984-22D56ACF7CB3}" type="presOf" srcId="{C0CA1A4C-DC7C-4DB1-85BF-9E7F220BB5F0}" destId="{D322CFC3-C265-44C9-97F6-55DC72220D34}" srcOrd="0" destOrd="0" presId="urn:microsoft.com/office/officeart/2005/8/layout/list1"/>
    <dgm:cxn modelId="{E6478571-5593-48B8-8957-17824060A6DD}" srcId="{58913054-259D-4210-92BB-17CB8AEE701D}" destId="{74D0A766-3B62-45D7-BCBD-045DBDBC3B23}" srcOrd="0" destOrd="0" parTransId="{E34BAD40-80E2-4376-95DB-7E024155EDAB}" sibTransId="{48DE96D8-CA1E-4A0C-8018-BA9736AE7365}"/>
    <dgm:cxn modelId="{E57CBBEB-117A-4F61-8180-E6ED68A7B3F2}" srcId="{35D8BE95-F82F-467D-BEAF-1FB54E8B0E9C}" destId="{2C643CBB-2BD1-4142-A2A3-880656E945E2}" srcOrd="0" destOrd="0" parTransId="{3DD908B0-E131-43A2-81B1-EEFB7AEBFDBA}" sibTransId="{3CF014DE-A845-428A-BE06-685796FC0B5D}"/>
    <dgm:cxn modelId="{3D7AD73F-A432-4689-96AD-6D978E203BEB}" srcId="{C0CA1A4C-DC7C-4DB1-85BF-9E7F220BB5F0}" destId="{0ABB0D69-B1A8-4454-8711-335D709D112B}" srcOrd="1" destOrd="0" parTransId="{9B92E7B4-94BD-4A43-9D0E-4661D65F3893}" sibTransId="{1769BCBD-851B-4EF7-B8C7-8E7B3C281B32}"/>
    <dgm:cxn modelId="{BB08734B-DE60-463A-A748-63E27CD4871A}" type="presOf" srcId="{6C55E9EE-9F17-4ABF-B1C4-F7A0507FF184}" destId="{EB50D255-5D41-410D-B5EA-DA46AADF65A6}" srcOrd="0" destOrd="0" presId="urn:microsoft.com/office/officeart/2005/8/layout/list1"/>
    <dgm:cxn modelId="{FD2DFF46-5676-478B-9E74-A69B9158CBEB}" type="presOf" srcId="{C0CA1A4C-DC7C-4DB1-85BF-9E7F220BB5F0}" destId="{6EAE44D2-DB51-40F1-944F-20F305CE1038}" srcOrd="1" destOrd="0" presId="urn:microsoft.com/office/officeart/2005/8/layout/list1"/>
    <dgm:cxn modelId="{71146978-8638-4D51-8648-D6FD04AC2945}" srcId="{C0CA1A4C-DC7C-4DB1-85BF-9E7F220BB5F0}" destId="{C3B70ECE-938F-4C2D-B0BD-221E311F9F6B}" srcOrd="0" destOrd="0" parTransId="{7C21674B-F3A5-4AF2-91F2-054212652032}" sibTransId="{68ED1D90-C889-4875-B235-428DEB79D088}"/>
    <dgm:cxn modelId="{3EEE3B3E-423E-4A9A-88AC-16937C2DC842}" srcId="{6C55E9EE-9F17-4ABF-B1C4-F7A0507FF184}" destId="{58913054-259D-4210-92BB-17CB8AEE701D}" srcOrd="1" destOrd="0" parTransId="{98768CBA-2BD0-4F47-9588-5EF35AF3E9BE}" sibTransId="{C9A34C6F-2EB4-41B2-9B68-7240719E037E}"/>
    <dgm:cxn modelId="{D7044D81-8621-469E-B56C-609573314FFF}" type="presOf" srcId="{58913054-259D-4210-92BB-17CB8AEE701D}" destId="{EA9D6006-C205-4D0C-9B4D-4075604DB416}" srcOrd="1" destOrd="0" presId="urn:microsoft.com/office/officeart/2005/8/layout/list1"/>
    <dgm:cxn modelId="{794539D5-7D60-479B-B0D5-CED153BD777E}" type="presOf" srcId="{C3B70ECE-938F-4C2D-B0BD-221E311F9F6B}" destId="{C597FED6-7F3A-4290-BE48-BB96138B8CA5}" srcOrd="0" destOrd="0" presId="urn:microsoft.com/office/officeart/2005/8/layout/list1"/>
    <dgm:cxn modelId="{38E87138-0508-4BEC-A2EC-ADA0DB371569}" type="presOf" srcId="{E4C96DE1-7F54-4A7C-B5EA-15A379C4670F}" destId="{BF38BD2E-EAC9-4B3A-BA9B-F54D149C2515}" srcOrd="0" destOrd="1" presId="urn:microsoft.com/office/officeart/2005/8/layout/list1"/>
    <dgm:cxn modelId="{1FD4D420-2FE1-4F08-A1F6-27F24B634972}" type="presOf" srcId="{35D8BE95-F82F-467D-BEAF-1FB54E8B0E9C}" destId="{EA907708-054F-4906-8E4D-2CC777D937F4}" srcOrd="1" destOrd="0" presId="urn:microsoft.com/office/officeart/2005/8/layout/list1"/>
    <dgm:cxn modelId="{DA8124FF-03D0-410D-9475-C15BCD0FA641}" type="presOf" srcId="{2C643CBB-2BD1-4142-A2A3-880656E945E2}" destId="{BF38BD2E-EAC9-4B3A-BA9B-F54D149C2515}" srcOrd="0" destOrd="0" presId="urn:microsoft.com/office/officeart/2005/8/layout/list1"/>
    <dgm:cxn modelId="{8240C5C6-C9DC-4607-9598-9793B87870C8}" srcId="{58913054-259D-4210-92BB-17CB8AEE701D}" destId="{4B0029C7-9C76-4D38-98B9-F194DB1E5971}" srcOrd="1" destOrd="0" parTransId="{F16C428E-6E73-41FC-B607-F1038EE8F528}" sibTransId="{20A9C72B-D7A6-433E-A203-36EAECCB2D1E}"/>
    <dgm:cxn modelId="{E3B166E3-88F7-496B-8FBB-04899C5BC80B}" srcId="{35D8BE95-F82F-467D-BEAF-1FB54E8B0E9C}" destId="{E4C96DE1-7F54-4A7C-B5EA-15A379C4670F}" srcOrd="1" destOrd="0" parTransId="{122786FA-07A8-4AF8-B149-F23F0C0EDEF3}" sibTransId="{EE143745-4C39-455C-83CC-B5358F1E26B1}"/>
    <dgm:cxn modelId="{8EC708FB-1172-45EC-957B-B0DF2115B598}" type="presOf" srcId="{0ABB0D69-B1A8-4454-8711-335D709D112B}" destId="{C597FED6-7F3A-4290-BE48-BB96138B8CA5}" srcOrd="0" destOrd="1" presId="urn:microsoft.com/office/officeart/2005/8/layout/list1"/>
    <dgm:cxn modelId="{42C38DD2-119F-48F7-9229-D7DC9F5F9CEF}" type="presOf" srcId="{4B0029C7-9C76-4D38-98B9-F194DB1E5971}" destId="{BE2887FA-5D54-4E1A-90D6-B9D9C86D8079}" srcOrd="0" destOrd="1" presId="urn:microsoft.com/office/officeart/2005/8/layout/list1"/>
    <dgm:cxn modelId="{369AAB3E-95A6-490A-B1EA-D6B52AF482AB}" srcId="{6C55E9EE-9F17-4ABF-B1C4-F7A0507FF184}" destId="{C0CA1A4C-DC7C-4DB1-85BF-9E7F220BB5F0}" srcOrd="2" destOrd="0" parTransId="{D153ECE0-4D0B-4FD1-89E0-2EEDCCDA52DB}" sibTransId="{941419AE-7C65-4BA9-A742-FE043B59F51D}"/>
    <dgm:cxn modelId="{1DCB8249-1729-4D73-ABD5-16E1AF876AA8}" type="presOf" srcId="{58913054-259D-4210-92BB-17CB8AEE701D}" destId="{CA7DFB65-E2B9-4621-B2CE-9C04ACA6BF10}" srcOrd="0" destOrd="0" presId="urn:microsoft.com/office/officeart/2005/8/layout/list1"/>
    <dgm:cxn modelId="{96BA1BFD-3EE4-4677-80AE-2BF296701AF4}" srcId="{6C55E9EE-9F17-4ABF-B1C4-F7A0507FF184}" destId="{35D8BE95-F82F-467D-BEAF-1FB54E8B0E9C}" srcOrd="0" destOrd="0" parTransId="{1C792900-5761-4A26-804F-A86B248E99FC}" sibTransId="{119F96C0-99A8-43E4-A8CD-6953CF0BCD3C}"/>
    <dgm:cxn modelId="{A348A753-6C59-4D15-89FF-E4E303DA92A9}" type="presOf" srcId="{35D8BE95-F82F-467D-BEAF-1FB54E8B0E9C}" destId="{433CB9E7-A0B4-400C-A22C-84A2B746725D}" srcOrd="0" destOrd="0" presId="urn:microsoft.com/office/officeart/2005/8/layout/list1"/>
    <dgm:cxn modelId="{683B5CB7-E521-4DF7-83F5-1802B2E388A9}" type="presParOf" srcId="{EB50D255-5D41-410D-B5EA-DA46AADF65A6}" destId="{94675065-BDD1-48E5-95BB-ABBB05ABC0C5}" srcOrd="0" destOrd="0" presId="urn:microsoft.com/office/officeart/2005/8/layout/list1"/>
    <dgm:cxn modelId="{34AD5013-FB32-486D-A1D9-1CD882FB0FE3}" type="presParOf" srcId="{94675065-BDD1-48E5-95BB-ABBB05ABC0C5}" destId="{433CB9E7-A0B4-400C-A22C-84A2B746725D}" srcOrd="0" destOrd="0" presId="urn:microsoft.com/office/officeart/2005/8/layout/list1"/>
    <dgm:cxn modelId="{AB5A7E15-C224-4FA4-9260-7ADC84D5CD96}" type="presParOf" srcId="{94675065-BDD1-48E5-95BB-ABBB05ABC0C5}" destId="{EA907708-054F-4906-8E4D-2CC777D937F4}" srcOrd="1" destOrd="0" presId="urn:microsoft.com/office/officeart/2005/8/layout/list1"/>
    <dgm:cxn modelId="{7E424DB8-6007-4A79-9CE9-D167DBD38D60}" type="presParOf" srcId="{EB50D255-5D41-410D-B5EA-DA46AADF65A6}" destId="{06823AE9-1CE7-45F4-A5EF-7BBABE50E414}" srcOrd="1" destOrd="0" presId="urn:microsoft.com/office/officeart/2005/8/layout/list1"/>
    <dgm:cxn modelId="{6A38D57A-4BA0-467E-A52B-27A2A03E261C}" type="presParOf" srcId="{EB50D255-5D41-410D-B5EA-DA46AADF65A6}" destId="{BF38BD2E-EAC9-4B3A-BA9B-F54D149C2515}" srcOrd="2" destOrd="0" presId="urn:microsoft.com/office/officeart/2005/8/layout/list1"/>
    <dgm:cxn modelId="{FA0E74F4-53D0-40BC-BBB6-5C4864CF0D3F}" type="presParOf" srcId="{EB50D255-5D41-410D-B5EA-DA46AADF65A6}" destId="{F2E237D3-C95F-4B84-AE57-9A6C4C0CC5B7}" srcOrd="3" destOrd="0" presId="urn:microsoft.com/office/officeart/2005/8/layout/list1"/>
    <dgm:cxn modelId="{7ADF5576-CCD2-48E5-ADF1-EBE74E238679}" type="presParOf" srcId="{EB50D255-5D41-410D-B5EA-DA46AADF65A6}" destId="{68466A44-7A6E-4B71-A245-E926F0670284}" srcOrd="4" destOrd="0" presId="urn:microsoft.com/office/officeart/2005/8/layout/list1"/>
    <dgm:cxn modelId="{6C4DA972-C102-4746-92F0-505CD9864172}" type="presParOf" srcId="{68466A44-7A6E-4B71-A245-E926F0670284}" destId="{CA7DFB65-E2B9-4621-B2CE-9C04ACA6BF10}" srcOrd="0" destOrd="0" presId="urn:microsoft.com/office/officeart/2005/8/layout/list1"/>
    <dgm:cxn modelId="{964AD414-4A1B-4AF1-BDA0-BF91B3B7659B}" type="presParOf" srcId="{68466A44-7A6E-4B71-A245-E926F0670284}" destId="{EA9D6006-C205-4D0C-9B4D-4075604DB416}" srcOrd="1" destOrd="0" presId="urn:microsoft.com/office/officeart/2005/8/layout/list1"/>
    <dgm:cxn modelId="{5FB82E12-D394-4D43-A809-CFB861A887FC}" type="presParOf" srcId="{EB50D255-5D41-410D-B5EA-DA46AADF65A6}" destId="{E84E5DC7-1A8B-4BF6-8E82-0E2C39C1B1FA}" srcOrd="5" destOrd="0" presId="urn:microsoft.com/office/officeart/2005/8/layout/list1"/>
    <dgm:cxn modelId="{79C7A414-9C9A-4ECD-B1F9-426D20B69CD7}" type="presParOf" srcId="{EB50D255-5D41-410D-B5EA-DA46AADF65A6}" destId="{BE2887FA-5D54-4E1A-90D6-B9D9C86D8079}" srcOrd="6" destOrd="0" presId="urn:microsoft.com/office/officeart/2005/8/layout/list1"/>
    <dgm:cxn modelId="{15C2CBA9-BE40-40BC-8660-ED4B071A751D}" type="presParOf" srcId="{EB50D255-5D41-410D-B5EA-DA46AADF65A6}" destId="{21FE0487-AA8E-498B-805B-980A827C7B18}" srcOrd="7" destOrd="0" presId="urn:microsoft.com/office/officeart/2005/8/layout/list1"/>
    <dgm:cxn modelId="{E1790946-D93E-43AE-AFDA-CB8DE30A2F22}" type="presParOf" srcId="{EB50D255-5D41-410D-B5EA-DA46AADF65A6}" destId="{4F4A2FFE-91CB-4A66-9409-A202D046AC69}" srcOrd="8" destOrd="0" presId="urn:microsoft.com/office/officeart/2005/8/layout/list1"/>
    <dgm:cxn modelId="{6F2BD6DE-8689-45B3-93EC-7F6FDDD8C2CC}" type="presParOf" srcId="{4F4A2FFE-91CB-4A66-9409-A202D046AC69}" destId="{D322CFC3-C265-44C9-97F6-55DC72220D34}" srcOrd="0" destOrd="0" presId="urn:microsoft.com/office/officeart/2005/8/layout/list1"/>
    <dgm:cxn modelId="{9727B8EB-6FE3-40B8-8325-164F9D9A2E11}" type="presParOf" srcId="{4F4A2FFE-91CB-4A66-9409-A202D046AC69}" destId="{6EAE44D2-DB51-40F1-944F-20F305CE1038}" srcOrd="1" destOrd="0" presId="urn:microsoft.com/office/officeart/2005/8/layout/list1"/>
    <dgm:cxn modelId="{A56665FF-E8C8-4C2F-A248-023C1FB07CED}" type="presParOf" srcId="{EB50D255-5D41-410D-B5EA-DA46AADF65A6}" destId="{99A1B884-7C51-46DC-B667-4BCA8C22C71C}" srcOrd="9" destOrd="0" presId="urn:microsoft.com/office/officeart/2005/8/layout/list1"/>
    <dgm:cxn modelId="{D63C8418-E6B3-4682-8ECB-D2B5C962C719}" type="presParOf" srcId="{EB50D255-5D41-410D-B5EA-DA46AADF65A6}" destId="{C597FED6-7F3A-4290-BE48-BB96138B8CA5}" srcOrd="10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622911-8969-42F6-B50D-3CCFBCB3463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9676E1-F38E-42EC-927F-13726AF6443A}">
      <dgm:prSet custT="1"/>
      <dgm:spPr>
        <a:solidFill>
          <a:srgbClr val="6AB023">
            <a:alpha val="40000"/>
          </a:srgbClr>
        </a:solidFill>
      </dgm:spPr>
      <dgm:t>
        <a:bodyPr/>
        <a:lstStyle/>
        <a:p>
          <a:pPr rtl="0"/>
          <a:r>
            <a:rPr lang="en-US" sz="1800" dirty="0" smtClean="0">
              <a:solidFill>
                <a:srgbClr val="004489"/>
              </a:solidFill>
            </a:rPr>
            <a:t>Advantages and benefits of photovoltaic installations</a:t>
          </a:r>
          <a:endParaRPr lang="de-DE" sz="1800" dirty="0">
            <a:solidFill>
              <a:srgbClr val="004489"/>
            </a:solidFill>
          </a:endParaRPr>
        </a:p>
      </dgm:t>
    </dgm:pt>
    <dgm:pt modelId="{9AE89D7C-A79B-4673-8185-AEF061146847}" type="parTrans" cxnId="{51B8CA28-DB91-4192-9EF5-D55BE635C492}">
      <dgm:prSet/>
      <dgm:spPr/>
      <dgm:t>
        <a:bodyPr/>
        <a:lstStyle/>
        <a:p>
          <a:endParaRPr lang="en-US"/>
        </a:p>
      </dgm:t>
    </dgm:pt>
    <dgm:pt modelId="{69E152CE-BD5B-404B-9BC6-CF9035B84AA2}" type="sibTrans" cxnId="{51B8CA28-DB91-4192-9EF5-D55BE635C492}">
      <dgm:prSet/>
      <dgm:spPr/>
      <dgm:t>
        <a:bodyPr/>
        <a:lstStyle/>
        <a:p>
          <a:endParaRPr lang="en-US"/>
        </a:p>
      </dgm:t>
    </dgm:pt>
    <dgm:pt modelId="{8873B71F-5925-4B56-86BF-DD9A443F7560}">
      <dgm:prSet custT="1"/>
      <dgm:spPr>
        <a:solidFill>
          <a:srgbClr val="004489"/>
        </a:solidFill>
      </dgm:spPr>
      <dgm:t>
        <a:bodyPr/>
        <a:lstStyle/>
        <a:p>
          <a:pPr rtl="0"/>
          <a:r>
            <a:rPr lang="en-US" sz="1800" dirty="0" smtClean="0"/>
            <a:t>Solar technology</a:t>
          </a:r>
          <a:endParaRPr lang="de-DE" sz="1800" dirty="0"/>
        </a:p>
      </dgm:t>
    </dgm:pt>
    <dgm:pt modelId="{9713C478-D86D-4811-A141-AF7E916CE7A0}" type="parTrans" cxnId="{93E6D84F-5315-4C2C-8F69-E1E826A258D6}">
      <dgm:prSet/>
      <dgm:spPr/>
      <dgm:t>
        <a:bodyPr/>
        <a:lstStyle/>
        <a:p>
          <a:endParaRPr lang="en-US"/>
        </a:p>
      </dgm:t>
    </dgm:pt>
    <dgm:pt modelId="{29B4F54C-1706-4756-B11E-F85DFA7AC800}" type="sibTrans" cxnId="{93E6D84F-5315-4C2C-8F69-E1E826A258D6}">
      <dgm:prSet/>
      <dgm:spPr/>
      <dgm:t>
        <a:bodyPr/>
        <a:lstStyle/>
        <a:p>
          <a:endParaRPr lang="en-US"/>
        </a:p>
      </dgm:t>
    </dgm:pt>
    <dgm:pt modelId="{8B5696DE-E40D-45F0-BA83-AD0ADEE1FE87}">
      <dgm:prSet custT="1"/>
      <dgm:spPr>
        <a:solidFill>
          <a:srgbClr val="6AB023">
            <a:alpha val="40000"/>
          </a:srgbClr>
        </a:solidFill>
      </dgm:spPr>
      <dgm:t>
        <a:bodyPr/>
        <a:lstStyle/>
        <a:p>
          <a:pPr rtl="0"/>
          <a:r>
            <a:rPr lang="en-US" sz="1800" dirty="0" smtClean="0">
              <a:solidFill>
                <a:srgbClr val="004489"/>
              </a:solidFill>
            </a:rPr>
            <a:t>Solar </a:t>
          </a:r>
          <a:r>
            <a:rPr lang="en-US" sz="1800" dirty="0" err="1" smtClean="0">
              <a:solidFill>
                <a:srgbClr val="004489"/>
              </a:solidFill>
            </a:rPr>
            <a:t>Integrated’s</a:t>
          </a:r>
          <a:r>
            <a:rPr lang="en-US" sz="1800" dirty="0" smtClean="0">
              <a:solidFill>
                <a:srgbClr val="004489"/>
              </a:solidFill>
            </a:rPr>
            <a:t> approach</a:t>
          </a:r>
          <a:endParaRPr lang="de-DE" sz="1800" dirty="0">
            <a:solidFill>
              <a:srgbClr val="004489"/>
            </a:solidFill>
          </a:endParaRPr>
        </a:p>
      </dgm:t>
    </dgm:pt>
    <dgm:pt modelId="{10706DA7-4CF7-4831-9FE8-A41E18519144}" type="parTrans" cxnId="{8C4DF17D-A5B1-4E5C-AAC5-959506B1E24A}">
      <dgm:prSet/>
      <dgm:spPr/>
      <dgm:t>
        <a:bodyPr/>
        <a:lstStyle/>
        <a:p>
          <a:endParaRPr lang="en-US"/>
        </a:p>
      </dgm:t>
    </dgm:pt>
    <dgm:pt modelId="{18D3A0A0-1D8D-4CCE-AEB6-1DBE69766607}" type="sibTrans" cxnId="{8C4DF17D-A5B1-4E5C-AAC5-959506B1E24A}">
      <dgm:prSet/>
      <dgm:spPr/>
      <dgm:t>
        <a:bodyPr/>
        <a:lstStyle/>
        <a:p>
          <a:endParaRPr lang="en-US"/>
        </a:p>
      </dgm:t>
    </dgm:pt>
    <dgm:pt modelId="{6C0AC0A6-C09E-4287-8CED-4DCE098A9F65}">
      <dgm:prSet custT="1"/>
      <dgm:spPr>
        <a:solidFill>
          <a:srgbClr val="6AB023">
            <a:alpha val="40000"/>
          </a:srgbClr>
        </a:solidFill>
      </dgm:spPr>
      <dgm:t>
        <a:bodyPr/>
        <a:lstStyle/>
        <a:p>
          <a:pPr rtl="0"/>
          <a:r>
            <a:rPr lang="de-DE" sz="1800" dirty="0" smtClean="0">
              <a:solidFill>
                <a:srgbClr val="004489"/>
              </a:solidFill>
            </a:rPr>
            <a:t>Case </a:t>
          </a:r>
          <a:r>
            <a:rPr lang="de-DE" sz="1800" dirty="0" err="1" smtClean="0">
              <a:solidFill>
                <a:srgbClr val="004489"/>
              </a:solidFill>
            </a:rPr>
            <a:t>study</a:t>
          </a:r>
          <a:endParaRPr lang="de-DE" sz="1800" dirty="0">
            <a:solidFill>
              <a:srgbClr val="004489"/>
            </a:solidFill>
          </a:endParaRPr>
        </a:p>
      </dgm:t>
    </dgm:pt>
    <dgm:pt modelId="{AF8703C7-5E70-4B95-8324-F00B92F57982}" type="parTrans" cxnId="{703F0C3D-714B-436B-8C8F-19202CC1F858}">
      <dgm:prSet/>
      <dgm:spPr/>
      <dgm:t>
        <a:bodyPr/>
        <a:lstStyle/>
        <a:p>
          <a:endParaRPr lang="en-US"/>
        </a:p>
      </dgm:t>
    </dgm:pt>
    <dgm:pt modelId="{2310DE35-9CF1-4CC7-B862-75E195EC3768}" type="sibTrans" cxnId="{703F0C3D-714B-436B-8C8F-19202CC1F858}">
      <dgm:prSet/>
      <dgm:spPr/>
      <dgm:t>
        <a:bodyPr/>
        <a:lstStyle/>
        <a:p>
          <a:endParaRPr lang="en-US"/>
        </a:p>
      </dgm:t>
    </dgm:pt>
    <dgm:pt modelId="{BEE5676A-0FAB-449F-88FF-BF1B035112D7}" type="pres">
      <dgm:prSet presAssocID="{06622911-8969-42F6-B50D-3CCFBCB3463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A330D0-433E-465D-B1B5-6C4A0DA2A01F}" type="pres">
      <dgm:prSet presAssocID="{889676E1-F38E-42EC-927F-13726AF6443A}" presName="composite" presStyleCnt="0"/>
      <dgm:spPr/>
    </dgm:pt>
    <dgm:pt modelId="{B8AA347D-CD95-4DAC-AD57-FC27F8805B6E}" type="pres">
      <dgm:prSet presAssocID="{889676E1-F38E-42EC-927F-13726AF6443A}" presName="imgShp" presStyleLbl="fgImgPlace1" presStyleIdx="0" presStyleCnt="4"/>
      <dgm:spPr>
        <a:solidFill>
          <a:srgbClr val="6AB023">
            <a:alpha val="40000"/>
          </a:srgbClr>
        </a:solidFill>
      </dgm:spPr>
    </dgm:pt>
    <dgm:pt modelId="{B178AEE1-980D-4A8C-9EC5-47108177DD4D}" type="pres">
      <dgm:prSet presAssocID="{889676E1-F38E-42EC-927F-13726AF6443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441C5-124E-41C2-907A-5337306EF2C6}" type="pres">
      <dgm:prSet presAssocID="{69E152CE-BD5B-404B-9BC6-CF9035B84AA2}" presName="spacing" presStyleCnt="0"/>
      <dgm:spPr/>
    </dgm:pt>
    <dgm:pt modelId="{09C7019D-99FD-4A28-9F9A-0809466FED87}" type="pres">
      <dgm:prSet presAssocID="{8873B71F-5925-4B56-86BF-DD9A443F7560}" presName="composite" presStyleCnt="0"/>
      <dgm:spPr/>
    </dgm:pt>
    <dgm:pt modelId="{460C44F9-F5DE-41FA-81AD-91937ED0285F}" type="pres">
      <dgm:prSet presAssocID="{8873B71F-5925-4B56-86BF-DD9A443F7560}" presName="imgShp" presStyleLbl="fgImgPlace1" presStyleIdx="1" presStyleCnt="4"/>
      <dgm:spPr>
        <a:solidFill>
          <a:srgbClr val="6AB023"/>
        </a:solidFill>
      </dgm:spPr>
    </dgm:pt>
    <dgm:pt modelId="{2141040C-782E-4389-9A8A-E40B9FBA4D58}" type="pres">
      <dgm:prSet presAssocID="{8873B71F-5925-4B56-86BF-DD9A443F756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356F4-5077-42AC-9E19-08C794086F77}" type="pres">
      <dgm:prSet presAssocID="{29B4F54C-1706-4756-B11E-F85DFA7AC800}" presName="spacing" presStyleCnt="0"/>
      <dgm:spPr/>
    </dgm:pt>
    <dgm:pt modelId="{80605076-6142-43F3-ACA8-691A819B530B}" type="pres">
      <dgm:prSet presAssocID="{8B5696DE-E40D-45F0-BA83-AD0ADEE1FE87}" presName="composite" presStyleCnt="0"/>
      <dgm:spPr/>
    </dgm:pt>
    <dgm:pt modelId="{F9AE98B0-CE02-4BB6-A086-08E0E9FC46C8}" type="pres">
      <dgm:prSet presAssocID="{8B5696DE-E40D-45F0-BA83-AD0ADEE1FE87}" presName="imgShp" presStyleLbl="fgImgPlace1" presStyleIdx="2" presStyleCnt="4"/>
      <dgm:spPr>
        <a:solidFill>
          <a:srgbClr val="6AB023">
            <a:alpha val="40000"/>
          </a:srgbClr>
        </a:solidFill>
      </dgm:spPr>
      <dgm:t>
        <a:bodyPr/>
        <a:lstStyle/>
        <a:p>
          <a:endParaRPr lang="en-US"/>
        </a:p>
      </dgm:t>
    </dgm:pt>
    <dgm:pt modelId="{6C122430-22BB-4D2B-B909-7C6C8000C41E}" type="pres">
      <dgm:prSet presAssocID="{8B5696DE-E40D-45F0-BA83-AD0ADEE1FE8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49698-A0A7-4AAF-A643-49EE3ED410C7}" type="pres">
      <dgm:prSet presAssocID="{18D3A0A0-1D8D-4CCE-AEB6-1DBE69766607}" presName="spacing" presStyleCnt="0"/>
      <dgm:spPr/>
    </dgm:pt>
    <dgm:pt modelId="{08EAF4FD-89E9-4AA3-B71E-D16E6D1BA24A}" type="pres">
      <dgm:prSet presAssocID="{6C0AC0A6-C09E-4287-8CED-4DCE098A9F65}" presName="composite" presStyleCnt="0"/>
      <dgm:spPr/>
    </dgm:pt>
    <dgm:pt modelId="{8A104981-5C02-4354-BCD2-01FC2CBF7E19}" type="pres">
      <dgm:prSet presAssocID="{6C0AC0A6-C09E-4287-8CED-4DCE098A9F65}" presName="imgShp" presStyleLbl="fgImgPlace1" presStyleIdx="3" presStyleCnt="4"/>
      <dgm:spPr>
        <a:solidFill>
          <a:srgbClr val="6AB023">
            <a:alpha val="40000"/>
          </a:srgbClr>
        </a:solidFill>
      </dgm:spPr>
      <dgm:t>
        <a:bodyPr/>
        <a:lstStyle/>
        <a:p>
          <a:endParaRPr lang="en-US"/>
        </a:p>
      </dgm:t>
    </dgm:pt>
    <dgm:pt modelId="{286403DB-8626-4701-8C96-79B715E136D3}" type="pres">
      <dgm:prSet presAssocID="{6C0AC0A6-C09E-4287-8CED-4DCE098A9F6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B8CA28-DB91-4192-9EF5-D55BE635C492}" srcId="{06622911-8969-42F6-B50D-3CCFBCB34637}" destId="{889676E1-F38E-42EC-927F-13726AF6443A}" srcOrd="0" destOrd="0" parTransId="{9AE89D7C-A79B-4673-8185-AEF061146847}" sibTransId="{69E152CE-BD5B-404B-9BC6-CF9035B84AA2}"/>
    <dgm:cxn modelId="{93E6D84F-5315-4C2C-8F69-E1E826A258D6}" srcId="{06622911-8969-42F6-B50D-3CCFBCB34637}" destId="{8873B71F-5925-4B56-86BF-DD9A443F7560}" srcOrd="1" destOrd="0" parTransId="{9713C478-D86D-4811-A141-AF7E916CE7A0}" sibTransId="{29B4F54C-1706-4756-B11E-F85DFA7AC800}"/>
    <dgm:cxn modelId="{EC348AB7-85B7-41D0-8D16-F363BDC9A4DE}" type="presOf" srcId="{6C0AC0A6-C09E-4287-8CED-4DCE098A9F65}" destId="{286403DB-8626-4701-8C96-79B715E136D3}" srcOrd="0" destOrd="0" presId="urn:microsoft.com/office/officeart/2005/8/layout/vList3"/>
    <dgm:cxn modelId="{703F0C3D-714B-436B-8C8F-19202CC1F858}" srcId="{06622911-8969-42F6-B50D-3CCFBCB34637}" destId="{6C0AC0A6-C09E-4287-8CED-4DCE098A9F65}" srcOrd="3" destOrd="0" parTransId="{AF8703C7-5E70-4B95-8324-F00B92F57982}" sibTransId="{2310DE35-9CF1-4CC7-B862-75E195EC3768}"/>
    <dgm:cxn modelId="{8C4DF17D-A5B1-4E5C-AAC5-959506B1E24A}" srcId="{06622911-8969-42F6-B50D-3CCFBCB34637}" destId="{8B5696DE-E40D-45F0-BA83-AD0ADEE1FE87}" srcOrd="2" destOrd="0" parTransId="{10706DA7-4CF7-4831-9FE8-A41E18519144}" sibTransId="{18D3A0A0-1D8D-4CCE-AEB6-1DBE69766607}"/>
    <dgm:cxn modelId="{2DE0D37C-3A65-4F8E-938C-F85D424CCD6F}" type="presOf" srcId="{8873B71F-5925-4B56-86BF-DD9A443F7560}" destId="{2141040C-782E-4389-9A8A-E40B9FBA4D58}" srcOrd="0" destOrd="0" presId="urn:microsoft.com/office/officeart/2005/8/layout/vList3"/>
    <dgm:cxn modelId="{23881569-DEDF-4D9E-87ED-DBF385BF17FD}" type="presOf" srcId="{8B5696DE-E40D-45F0-BA83-AD0ADEE1FE87}" destId="{6C122430-22BB-4D2B-B909-7C6C8000C41E}" srcOrd="0" destOrd="0" presId="urn:microsoft.com/office/officeart/2005/8/layout/vList3"/>
    <dgm:cxn modelId="{92806C19-8ABB-4FE8-B72D-D6F2516F3F2C}" type="presOf" srcId="{06622911-8969-42F6-B50D-3CCFBCB34637}" destId="{BEE5676A-0FAB-449F-88FF-BF1B035112D7}" srcOrd="0" destOrd="0" presId="urn:microsoft.com/office/officeart/2005/8/layout/vList3"/>
    <dgm:cxn modelId="{A32CD5F2-614C-48DF-8CA1-CAE1E838CFD8}" type="presOf" srcId="{889676E1-F38E-42EC-927F-13726AF6443A}" destId="{B178AEE1-980D-4A8C-9EC5-47108177DD4D}" srcOrd="0" destOrd="0" presId="urn:microsoft.com/office/officeart/2005/8/layout/vList3"/>
    <dgm:cxn modelId="{1EA3B6DD-BA07-4A7C-A885-36AB902341EA}" type="presParOf" srcId="{BEE5676A-0FAB-449F-88FF-BF1B035112D7}" destId="{84A330D0-433E-465D-B1B5-6C4A0DA2A01F}" srcOrd="0" destOrd="0" presId="urn:microsoft.com/office/officeart/2005/8/layout/vList3"/>
    <dgm:cxn modelId="{F47765D8-2C2F-4557-A40E-E0E53C63E609}" type="presParOf" srcId="{84A330D0-433E-465D-B1B5-6C4A0DA2A01F}" destId="{B8AA347D-CD95-4DAC-AD57-FC27F8805B6E}" srcOrd="0" destOrd="0" presId="urn:microsoft.com/office/officeart/2005/8/layout/vList3"/>
    <dgm:cxn modelId="{ADAAA966-1628-4ECE-91E6-F101C5D8E336}" type="presParOf" srcId="{84A330D0-433E-465D-B1B5-6C4A0DA2A01F}" destId="{B178AEE1-980D-4A8C-9EC5-47108177DD4D}" srcOrd="1" destOrd="0" presId="urn:microsoft.com/office/officeart/2005/8/layout/vList3"/>
    <dgm:cxn modelId="{F2ACD381-54CD-420A-8111-DA8CD3E52556}" type="presParOf" srcId="{BEE5676A-0FAB-449F-88FF-BF1B035112D7}" destId="{38D441C5-124E-41C2-907A-5337306EF2C6}" srcOrd="1" destOrd="0" presId="urn:microsoft.com/office/officeart/2005/8/layout/vList3"/>
    <dgm:cxn modelId="{6F0F0275-1E5C-4A53-83D8-F47450A7D316}" type="presParOf" srcId="{BEE5676A-0FAB-449F-88FF-BF1B035112D7}" destId="{09C7019D-99FD-4A28-9F9A-0809466FED87}" srcOrd="2" destOrd="0" presId="urn:microsoft.com/office/officeart/2005/8/layout/vList3"/>
    <dgm:cxn modelId="{574D0303-68D4-4554-AFAE-4707857F2554}" type="presParOf" srcId="{09C7019D-99FD-4A28-9F9A-0809466FED87}" destId="{460C44F9-F5DE-41FA-81AD-91937ED0285F}" srcOrd="0" destOrd="0" presId="urn:microsoft.com/office/officeart/2005/8/layout/vList3"/>
    <dgm:cxn modelId="{E2D34B57-9AF8-449C-BDA8-71F2C910EC67}" type="presParOf" srcId="{09C7019D-99FD-4A28-9F9A-0809466FED87}" destId="{2141040C-782E-4389-9A8A-E40B9FBA4D58}" srcOrd="1" destOrd="0" presId="urn:microsoft.com/office/officeart/2005/8/layout/vList3"/>
    <dgm:cxn modelId="{445282FC-B6F2-4BF1-A7A3-A0E6C0AC2442}" type="presParOf" srcId="{BEE5676A-0FAB-449F-88FF-BF1B035112D7}" destId="{FFE356F4-5077-42AC-9E19-08C794086F77}" srcOrd="3" destOrd="0" presId="urn:microsoft.com/office/officeart/2005/8/layout/vList3"/>
    <dgm:cxn modelId="{95B3DBCF-047B-486A-AD6A-2AFBE4A831D2}" type="presParOf" srcId="{BEE5676A-0FAB-449F-88FF-BF1B035112D7}" destId="{80605076-6142-43F3-ACA8-691A819B530B}" srcOrd="4" destOrd="0" presId="urn:microsoft.com/office/officeart/2005/8/layout/vList3"/>
    <dgm:cxn modelId="{EE63B5C3-336F-4672-BF2A-637F1C04F3B4}" type="presParOf" srcId="{80605076-6142-43F3-ACA8-691A819B530B}" destId="{F9AE98B0-CE02-4BB6-A086-08E0E9FC46C8}" srcOrd="0" destOrd="0" presId="urn:microsoft.com/office/officeart/2005/8/layout/vList3"/>
    <dgm:cxn modelId="{E6D51643-4903-4228-99B5-B0B0ECF02FDF}" type="presParOf" srcId="{80605076-6142-43F3-ACA8-691A819B530B}" destId="{6C122430-22BB-4D2B-B909-7C6C8000C41E}" srcOrd="1" destOrd="0" presId="urn:microsoft.com/office/officeart/2005/8/layout/vList3"/>
    <dgm:cxn modelId="{B20EF1A6-14A6-436D-B9EF-FABFFBF5A1F6}" type="presParOf" srcId="{BEE5676A-0FAB-449F-88FF-BF1B035112D7}" destId="{63649698-A0A7-4AAF-A643-49EE3ED410C7}" srcOrd="5" destOrd="0" presId="urn:microsoft.com/office/officeart/2005/8/layout/vList3"/>
    <dgm:cxn modelId="{9520AB4F-1A2F-452B-B15A-F64AEF39E9E5}" type="presParOf" srcId="{BEE5676A-0FAB-449F-88FF-BF1B035112D7}" destId="{08EAF4FD-89E9-4AA3-B71E-D16E6D1BA24A}" srcOrd="6" destOrd="0" presId="urn:microsoft.com/office/officeart/2005/8/layout/vList3"/>
    <dgm:cxn modelId="{0CF6F2F1-5147-43F1-892F-C14FD6BFADAA}" type="presParOf" srcId="{08EAF4FD-89E9-4AA3-B71E-D16E6D1BA24A}" destId="{8A104981-5C02-4354-BCD2-01FC2CBF7E19}" srcOrd="0" destOrd="0" presId="urn:microsoft.com/office/officeart/2005/8/layout/vList3"/>
    <dgm:cxn modelId="{DE1B93C5-0425-4762-A1B3-0E2B68FA9CAF}" type="presParOf" srcId="{08EAF4FD-89E9-4AA3-B71E-D16E6D1BA24A}" destId="{286403DB-8626-4701-8C96-79B715E136D3}" srcOrd="1" destOrd="0" presId="urn:microsoft.com/office/officeart/2005/8/layout/vLis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622911-8969-42F6-B50D-3CCFBCB3463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9676E1-F38E-42EC-927F-13726AF6443A}">
      <dgm:prSet custT="1"/>
      <dgm:spPr>
        <a:solidFill>
          <a:srgbClr val="6AB023">
            <a:alpha val="40000"/>
          </a:srgbClr>
        </a:solidFill>
      </dgm:spPr>
      <dgm:t>
        <a:bodyPr/>
        <a:lstStyle/>
        <a:p>
          <a:pPr rtl="0"/>
          <a:r>
            <a:rPr lang="en-US" sz="1800" dirty="0" smtClean="0">
              <a:solidFill>
                <a:srgbClr val="004489"/>
              </a:solidFill>
            </a:rPr>
            <a:t>Advantages and benefits of photovoltaic installations</a:t>
          </a:r>
          <a:endParaRPr lang="de-DE" sz="1800" dirty="0">
            <a:solidFill>
              <a:srgbClr val="004489"/>
            </a:solidFill>
          </a:endParaRPr>
        </a:p>
      </dgm:t>
    </dgm:pt>
    <dgm:pt modelId="{9AE89D7C-A79B-4673-8185-AEF061146847}" type="parTrans" cxnId="{51B8CA28-DB91-4192-9EF5-D55BE635C492}">
      <dgm:prSet/>
      <dgm:spPr/>
      <dgm:t>
        <a:bodyPr/>
        <a:lstStyle/>
        <a:p>
          <a:endParaRPr lang="en-US"/>
        </a:p>
      </dgm:t>
    </dgm:pt>
    <dgm:pt modelId="{69E152CE-BD5B-404B-9BC6-CF9035B84AA2}" type="sibTrans" cxnId="{51B8CA28-DB91-4192-9EF5-D55BE635C492}">
      <dgm:prSet/>
      <dgm:spPr/>
      <dgm:t>
        <a:bodyPr/>
        <a:lstStyle/>
        <a:p>
          <a:endParaRPr lang="en-US"/>
        </a:p>
      </dgm:t>
    </dgm:pt>
    <dgm:pt modelId="{8873B71F-5925-4B56-86BF-DD9A443F7560}">
      <dgm:prSet custT="1"/>
      <dgm:spPr>
        <a:solidFill>
          <a:srgbClr val="6AB023">
            <a:alpha val="40000"/>
          </a:srgbClr>
        </a:solidFill>
      </dgm:spPr>
      <dgm:t>
        <a:bodyPr/>
        <a:lstStyle/>
        <a:p>
          <a:pPr rtl="0"/>
          <a:r>
            <a:rPr lang="en-US" sz="1800" dirty="0" smtClean="0">
              <a:solidFill>
                <a:srgbClr val="004489"/>
              </a:solidFill>
            </a:rPr>
            <a:t>Solar technology</a:t>
          </a:r>
          <a:endParaRPr lang="de-DE" sz="1800" dirty="0">
            <a:solidFill>
              <a:srgbClr val="004489"/>
            </a:solidFill>
          </a:endParaRPr>
        </a:p>
      </dgm:t>
    </dgm:pt>
    <dgm:pt modelId="{9713C478-D86D-4811-A141-AF7E916CE7A0}" type="parTrans" cxnId="{93E6D84F-5315-4C2C-8F69-E1E826A258D6}">
      <dgm:prSet/>
      <dgm:spPr/>
      <dgm:t>
        <a:bodyPr/>
        <a:lstStyle/>
        <a:p>
          <a:endParaRPr lang="en-US"/>
        </a:p>
      </dgm:t>
    </dgm:pt>
    <dgm:pt modelId="{29B4F54C-1706-4756-B11E-F85DFA7AC800}" type="sibTrans" cxnId="{93E6D84F-5315-4C2C-8F69-E1E826A258D6}">
      <dgm:prSet/>
      <dgm:spPr/>
      <dgm:t>
        <a:bodyPr/>
        <a:lstStyle/>
        <a:p>
          <a:endParaRPr lang="en-US"/>
        </a:p>
      </dgm:t>
    </dgm:pt>
    <dgm:pt modelId="{8B5696DE-E40D-45F0-BA83-AD0ADEE1FE87}">
      <dgm:prSet custT="1"/>
      <dgm:spPr>
        <a:solidFill>
          <a:srgbClr val="004489"/>
        </a:solidFill>
      </dgm:spPr>
      <dgm:t>
        <a:bodyPr/>
        <a:lstStyle/>
        <a:p>
          <a:pPr rtl="0"/>
          <a:r>
            <a:rPr lang="en-US" sz="1800" dirty="0" smtClean="0"/>
            <a:t>Solar </a:t>
          </a:r>
          <a:r>
            <a:rPr lang="en-US" sz="1800" dirty="0" err="1" smtClean="0"/>
            <a:t>Integrated’s</a:t>
          </a:r>
          <a:r>
            <a:rPr lang="en-US" sz="1800" dirty="0" smtClean="0"/>
            <a:t> approach</a:t>
          </a:r>
          <a:endParaRPr lang="de-DE" sz="1800" dirty="0"/>
        </a:p>
      </dgm:t>
    </dgm:pt>
    <dgm:pt modelId="{10706DA7-4CF7-4831-9FE8-A41E18519144}" type="parTrans" cxnId="{8C4DF17D-A5B1-4E5C-AAC5-959506B1E24A}">
      <dgm:prSet/>
      <dgm:spPr/>
      <dgm:t>
        <a:bodyPr/>
        <a:lstStyle/>
        <a:p>
          <a:endParaRPr lang="en-US"/>
        </a:p>
      </dgm:t>
    </dgm:pt>
    <dgm:pt modelId="{18D3A0A0-1D8D-4CCE-AEB6-1DBE69766607}" type="sibTrans" cxnId="{8C4DF17D-A5B1-4E5C-AAC5-959506B1E24A}">
      <dgm:prSet/>
      <dgm:spPr/>
      <dgm:t>
        <a:bodyPr/>
        <a:lstStyle/>
        <a:p>
          <a:endParaRPr lang="en-US"/>
        </a:p>
      </dgm:t>
    </dgm:pt>
    <dgm:pt modelId="{34B805F4-F0B3-463D-B869-E73B640BEF76}">
      <dgm:prSet custT="1"/>
      <dgm:spPr>
        <a:solidFill>
          <a:srgbClr val="6AB023">
            <a:alpha val="40000"/>
          </a:srgbClr>
        </a:solidFill>
      </dgm:spPr>
      <dgm:t>
        <a:bodyPr/>
        <a:lstStyle/>
        <a:p>
          <a:pPr rtl="0"/>
          <a:r>
            <a:rPr lang="de-DE" sz="1800" dirty="0" smtClean="0">
              <a:solidFill>
                <a:srgbClr val="004489"/>
              </a:solidFill>
            </a:rPr>
            <a:t>Case </a:t>
          </a:r>
          <a:r>
            <a:rPr lang="de-DE" sz="1800" dirty="0" err="1" smtClean="0">
              <a:solidFill>
                <a:srgbClr val="004489"/>
              </a:solidFill>
            </a:rPr>
            <a:t>study</a:t>
          </a:r>
          <a:endParaRPr lang="de-DE" sz="1800" dirty="0">
            <a:solidFill>
              <a:srgbClr val="004489"/>
            </a:solidFill>
          </a:endParaRPr>
        </a:p>
      </dgm:t>
    </dgm:pt>
    <dgm:pt modelId="{EE007657-169F-4BBB-B36A-BE29CBF57E86}" type="parTrans" cxnId="{41FE60E8-3FD9-41F3-9AF8-B7F82DF740C8}">
      <dgm:prSet/>
      <dgm:spPr/>
      <dgm:t>
        <a:bodyPr/>
        <a:lstStyle/>
        <a:p>
          <a:endParaRPr lang="en-US"/>
        </a:p>
      </dgm:t>
    </dgm:pt>
    <dgm:pt modelId="{B4D3BB2D-8906-47A7-B5EC-7220885B3D95}" type="sibTrans" cxnId="{41FE60E8-3FD9-41F3-9AF8-B7F82DF740C8}">
      <dgm:prSet/>
      <dgm:spPr/>
      <dgm:t>
        <a:bodyPr/>
        <a:lstStyle/>
        <a:p>
          <a:endParaRPr lang="en-US"/>
        </a:p>
      </dgm:t>
    </dgm:pt>
    <dgm:pt modelId="{BEE5676A-0FAB-449F-88FF-BF1B035112D7}" type="pres">
      <dgm:prSet presAssocID="{06622911-8969-42F6-B50D-3CCFBCB3463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A330D0-433E-465D-B1B5-6C4A0DA2A01F}" type="pres">
      <dgm:prSet presAssocID="{889676E1-F38E-42EC-927F-13726AF6443A}" presName="composite" presStyleCnt="0"/>
      <dgm:spPr/>
    </dgm:pt>
    <dgm:pt modelId="{B8AA347D-CD95-4DAC-AD57-FC27F8805B6E}" type="pres">
      <dgm:prSet presAssocID="{889676E1-F38E-42EC-927F-13726AF6443A}" presName="imgShp" presStyleLbl="fgImgPlace1" presStyleIdx="0" presStyleCnt="4"/>
      <dgm:spPr>
        <a:solidFill>
          <a:srgbClr val="6AB023">
            <a:alpha val="40000"/>
          </a:srgbClr>
        </a:solidFill>
      </dgm:spPr>
    </dgm:pt>
    <dgm:pt modelId="{B178AEE1-980D-4A8C-9EC5-47108177DD4D}" type="pres">
      <dgm:prSet presAssocID="{889676E1-F38E-42EC-927F-13726AF6443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441C5-124E-41C2-907A-5337306EF2C6}" type="pres">
      <dgm:prSet presAssocID="{69E152CE-BD5B-404B-9BC6-CF9035B84AA2}" presName="spacing" presStyleCnt="0"/>
      <dgm:spPr/>
    </dgm:pt>
    <dgm:pt modelId="{09C7019D-99FD-4A28-9F9A-0809466FED87}" type="pres">
      <dgm:prSet presAssocID="{8873B71F-5925-4B56-86BF-DD9A443F7560}" presName="composite" presStyleCnt="0"/>
      <dgm:spPr/>
    </dgm:pt>
    <dgm:pt modelId="{460C44F9-F5DE-41FA-81AD-91937ED0285F}" type="pres">
      <dgm:prSet presAssocID="{8873B71F-5925-4B56-86BF-DD9A443F7560}" presName="imgShp" presStyleLbl="fgImgPlace1" presStyleIdx="1" presStyleCnt="4"/>
      <dgm:spPr>
        <a:solidFill>
          <a:srgbClr val="6AB023">
            <a:alpha val="40000"/>
          </a:srgbClr>
        </a:solidFill>
      </dgm:spPr>
    </dgm:pt>
    <dgm:pt modelId="{2141040C-782E-4389-9A8A-E40B9FBA4D58}" type="pres">
      <dgm:prSet presAssocID="{8873B71F-5925-4B56-86BF-DD9A443F756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356F4-5077-42AC-9E19-08C794086F77}" type="pres">
      <dgm:prSet presAssocID="{29B4F54C-1706-4756-B11E-F85DFA7AC800}" presName="spacing" presStyleCnt="0"/>
      <dgm:spPr/>
    </dgm:pt>
    <dgm:pt modelId="{80605076-6142-43F3-ACA8-691A819B530B}" type="pres">
      <dgm:prSet presAssocID="{8B5696DE-E40D-45F0-BA83-AD0ADEE1FE87}" presName="composite" presStyleCnt="0"/>
      <dgm:spPr/>
    </dgm:pt>
    <dgm:pt modelId="{F9AE98B0-CE02-4BB6-A086-08E0E9FC46C8}" type="pres">
      <dgm:prSet presAssocID="{8B5696DE-E40D-45F0-BA83-AD0ADEE1FE87}" presName="imgShp" presStyleLbl="fgImgPlace1" presStyleIdx="2" presStyleCnt="4"/>
      <dgm:spPr>
        <a:solidFill>
          <a:srgbClr val="6AB023"/>
        </a:solidFill>
      </dgm:spPr>
      <dgm:t>
        <a:bodyPr/>
        <a:lstStyle/>
        <a:p>
          <a:endParaRPr lang="en-US"/>
        </a:p>
      </dgm:t>
    </dgm:pt>
    <dgm:pt modelId="{6C122430-22BB-4D2B-B909-7C6C8000C41E}" type="pres">
      <dgm:prSet presAssocID="{8B5696DE-E40D-45F0-BA83-AD0ADEE1FE8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A4E5E-5398-4D9D-A889-705CB803AFB3}" type="pres">
      <dgm:prSet presAssocID="{18D3A0A0-1D8D-4CCE-AEB6-1DBE69766607}" presName="spacing" presStyleCnt="0"/>
      <dgm:spPr/>
    </dgm:pt>
    <dgm:pt modelId="{E7E0458A-4A77-4836-A29F-306236E436D2}" type="pres">
      <dgm:prSet presAssocID="{34B805F4-F0B3-463D-B869-E73B640BEF76}" presName="composite" presStyleCnt="0"/>
      <dgm:spPr/>
    </dgm:pt>
    <dgm:pt modelId="{498DA25B-D8A3-4639-9039-6D8ED0D160E1}" type="pres">
      <dgm:prSet presAssocID="{34B805F4-F0B3-463D-B869-E73B640BEF76}" presName="imgShp" presStyleLbl="fgImgPlace1" presStyleIdx="3" presStyleCnt="4"/>
      <dgm:spPr>
        <a:solidFill>
          <a:srgbClr val="6AB023">
            <a:alpha val="40000"/>
          </a:srgbClr>
        </a:solidFill>
      </dgm:spPr>
      <dgm:t>
        <a:bodyPr/>
        <a:lstStyle/>
        <a:p>
          <a:endParaRPr lang="en-US"/>
        </a:p>
      </dgm:t>
    </dgm:pt>
    <dgm:pt modelId="{225E652D-BF97-491C-A928-240250FC0B16}" type="pres">
      <dgm:prSet presAssocID="{34B805F4-F0B3-463D-B869-E73B640BEF7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B8CA28-DB91-4192-9EF5-D55BE635C492}" srcId="{06622911-8969-42F6-B50D-3CCFBCB34637}" destId="{889676E1-F38E-42EC-927F-13726AF6443A}" srcOrd="0" destOrd="0" parTransId="{9AE89D7C-A79B-4673-8185-AEF061146847}" sibTransId="{69E152CE-BD5B-404B-9BC6-CF9035B84AA2}"/>
    <dgm:cxn modelId="{93E6D84F-5315-4C2C-8F69-E1E826A258D6}" srcId="{06622911-8969-42F6-B50D-3CCFBCB34637}" destId="{8873B71F-5925-4B56-86BF-DD9A443F7560}" srcOrd="1" destOrd="0" parTransId="{9713C478-D86D-4811-A141-AF7E916CE7A0}" sibTransId="{29B4F54C-1706-4756-B11E-F85DFA7AC800}"/>
    <dgm:cxn modelId="{BA4BBCA1-3674-4EE3-ADF5-E03F121D85B4}" type="presOf" srcId="{889676E1-F38E-42EC-927F-13726AF6443A}" destId="{B178AEE1-980D-4A8C-9EC5-47108177DD4D}" srcOrd="0" destOrd="0" presId="urn:microsoft.com/office/officeart/2005/8/layout/vList3"/>
    <dgm:cxn modelId="{65820E45-B320-400D-B669-130A1C119616}" type="presOf" srcId="{8B5696DE-E40D-45F0-BA83-AD0ADEE1FE87}" destId="{6C122430-22BB-4D2B-B909-7C6C8000C41E}" srcOrd="0" destOrd="0" presId="urn:microsoft.com/office/officeart/2005/8/layout/vList3"/>
    <dgm:cxn modelId="{41FE60E8-3FD9-41F3-9AF8-B7F82DF740C8}" srcId="{06622911-8969-42F6-B50D-3CCFBCB34637}" destId="{34B805F4-F0B3-463D-B869-E73B640BEF76}" srcOrd="3" destOrd="0" parTransId="{EE007657-169F-4BBB-B36A-BE29CBF57E86}" sibTransId="{B4D3BB2D-8906-47A7-B5EC-7220885B3D95}"/>
    <dgm:cxn modelId="{8C4DF17D-A5B1-4E5C-AAC5-959506B1E24A}" srcId="{06622911-8969-42F6-B50D-3CCFBCB34637}" destId="{8B5696DE-E40D-45F0-BA83-AD0ADEE1FE87}" srcOrd="2" destOrd="0" parTransId="{10706DA7-4CF7-4831-9FE8-A41E18519144}" sibTransId="{18D3A0A0-1D8D-4CCE-AEB6-1DBE69766607}"/>
    <dgm:cxn modelId="{D5165DF8-165C-44FA-AB6A-F1EF4341239A}" type="presOf" srcId="{34B805F4-F0B3-463D-B869-E73B640BEF76}" destId="{225E652D-BF97-491C-A928-240250FC0B16}" srcOrd="0" destOrd="0" presId="urn:microsoft.com/office/officeart/2005/8/layout/vList3"/>
    <dgm:cxn modelId="{311BE2CF-4AFD-46CC-AAD0-01C90AEB4E78}" type="presOf" srcId="{8873B71F-5925-4B56-86BF-DD9A443F7560}" destId="{2141040C-782E-4389-9A8A-E40B9FBA4D58}" srcOrd="0" destOrd="0" presId="urn:microsoft.com/office/officeart/2005/8/layout/vList3"/>
    <dgm:cxn modelId="{24D0AF90-8A9A-4F50-8EF7-A37EDD3D3BB3}" type="presOf" srcId="{06622911-8969-42F6-B50D-3CCFBCB34637}" destId="{BEE5676A-0FAB-449F-88FF-BF1B035112D7}" srcOrd="0" destOrd="0" presId="urn:microsoft.com/office/officeart/2005/8/layout/vList3"/>
    <dgm:cxn modelId="{A2D9F9DA-5ED7-4FA9-920A-21CAE45B6F4C}" type="presParOf" srcId="{BEE5676A-0FAB-449F-88FF-BF1B035112D7}" destId="{84A330D0-433E-465D-B1B5-6C4A0DA2A01F}" srcOrd="0" destOrd="0" presId="urn:microsoft.com/office/officeart/2005/8/layout/vList3"/>
    <dgm:cxn modelId="{B20F1CF6-ADF7-4518-B7B9-D2B2F180EC6C}" type="presParOf" srcId="{84A330D0-433E-465D-B1B5-6C4A0DA2A01F}" destId="{B8AA347D-CD95-4DAC-AD57-FC27F8805B6E}" srcOrd="0" destOrd="0" presId="urn:microsoft.com/office/officeart/2005/8/layout/vList3"/>
    <dgm:cxn modelId="{36337B30-249C-49BC-AE07-374C044C2C38}" type="presParOf" srcId="{84A330D0-433E-465D-B1B5-6C4A0DA2A01F}" destId="{B178AEE1-980D-4A8C-9EC5-47108177DD4D}" srcOrd="1" destOrd="0" presId="urn:microsoft.com/office/officeart/2005/8/layout/vList3"/>
    <dgm:cxn modelId="{4701BA45-19FE-407D-8819-73C96DFF82AF}" type="presParOf" srcId="{BEE5676A-0FAB-449F-88FF-BF1B035112D7}" destId="{38D441C5-124E-41C2-907A-5337306EF2C6}" srcOrd="1" destOrd="0" presId="urn:microsoft.com/office/officeart/2005/8/layout/vList3"/>
    <dgm:cxn modelId="{9EA3049F-FA86-4113-8404-087ABF6CB2FC}" type="presParOf" srcId="{BEE5676A-0FAB-449F-88FF-BF1B035112D7}" destId="{09C7019D-99FD-4A28-9F9A-0809466FED87}" srcOrd="2" destOrd="0" presId="urn:microsoft.com/office/officeart/2005/8/layout/vList3"/>
    <dgm:cxn modelId="{9C9EAC38-DC52-4C08-ABD4-B99659FE3F9E}" type="presParOf" srcId="{09C7019D-99FD-4A28-9F9A-0809466FED87}" destId="{460C44F9-F5DE-41FA-81AD-91937ED0285F}" srcOrd="0" destOrd="0" presId="urn:microsoft.com/office/officeart/2005/8/layout/vList3"/>
    <dgm:cxn modelId="{F3ECA346-C998-432C-A037-9E62D7C01C45}" type="presParOf" srcId="{09C7019D-99FD-4A28-9F9A-0809466FED87}" destId="{2141040C-782E-4389-9A8A-E40B9FBA4D58}" srcOrd="1" destOrd="0" presId="urn:microsoft.com/office/officeart/2005/8/layout/vList3"/>
    <dgm:cxn modelId="{D80C411C-D0CE-46BA-A889-B5CC668E08CD}" type="presParOf" srcId="{BEE5676A-0FAB-449F-88FF-BF1B035112D7}" destId="{FFE356F4-5077-42AC-9E19-08C794086F77}" srcOrd="3" destOrd="0" presId="urn:microsoft.com/office/officeart/2005/8/layout/vList3"/>
    <dgm:cxn modelId="{D02F1962-1076-4440-BA14-70438F8E6A2B}" type="presParOf" srcId="{BEE5676A-0FAB-449F-88FF-BF1B035112D7}" destId="{80605076-6142-43F3-ACA8-691A819B530B}" srcOrd="4" destOrd="0" presId="urn:microsoft.com/office/officeart/2005/8/layout/vList3"/>
    <dgm:cxn modelId="{32609DF7-F2FE-4B4E-B8E2-88A6A6A6A4A1}" type="presParOf" srcId="{80605076-6142-43F3-ACA8-691A819B530B}" destId="{F9AE98B0-CE02-4BB6-A086-08E0E9FC46C8}" srcOrd="0" destOrd="0" presId="urn:microsoft.com/office/officeart/2005/8/layout/vList3"/>
    <dgm:cxn modelId="{E5129971-F179-4C2E-85D0-9438B0C7937E}" type="presParOf" srcId="{80605076-6142-43F3-ACA8-691A819B530B}" destId="{6C122430-22BB-4D2B-B909-7C6C8000C41E}" srcOrd="1" destOrd="0" presId="urn:microsoft.com/office/officeart/2005/8/layout/vList3"/>
    <dgm:cxn modelId="{75BAC4B6-CB6D-4D4E-A338-1A328616DDB5}" type="presParOf" srcId="{BEE5676A-0FAB-449F-88FF-BF1B035112D7}" destId="{E44A4E5E-5398-4D9D-A889-705CB803AFB3}" srcOrd="5" destOrd="0" presId="urn:microsoft.com/office/officeart/2005/8/layout/vList3"/>
    <dgm:cxn modelId="{DE4538E1-FEDD-4BF6-978E-AC8B9C685FFF}" type="presParOf" srcId="{BEE5676A-0FAB-449F-88FF-BF1B035112D7}" destId="{E7E0458A-4A77-4836-A29F-306236E436D2}" srcOrd="6" destOrd="0" presId="urn:microsoft.com/office/officeart/2005/8/layout/vList3"/>
    <dgm:cxn modelId="{1EB64EC3-B8EF-4896-8B7C-649800FC2B94}" type="presParOf" srcId="{E7E0458A-4A77-4836-A29F-306236E436D2}" destId="{498DA25B-D8A3-4639-9039-6D8ED0D160E1}" srcOrd="0" destOrd="0" presId="urn:microsoft.com/office/officeart/2005/8/layout/vList3"/>
    <dgm:cxn modelId="{64B75240-3061-478F-B8F0-2974C1B0C5D2}" type="presParOf" srcId="{E7E0458A-4A77-4836-A29F-306236E436D2}" destId="{225E652D-BF97-491C-A928-240250FC0B16}" srcOrd="1" destOrd="0" presId="urn:microsoft.com/office/officeart/2005/8/layout/vLis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8540F5-8DBC-4E5E-8FA2-DB088C83DE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ACE9CB-130E-482D-9E62-F61EC433CA7E}">
      <dgm:prSet custT="1"/>
      <dgm:spPr>
        <a:solidFill>
          <a:srgbClr val="004489"/>
        </a:solidFill>
      </dgm:spPr>
      <dgm:t>
        <a:bodyPr/>
        <a:lstStyle/>
        <a:p>
          <a:pPr algn="ctr" rtl="0"/>
          <a:r>
            <a:rPr lang="en-US" sz="1800" dirty="0" smtClean="0"/>
            <a:t>To reach the objectives of the Kyoto protocol Solar Integrated believes that it is important to:</a:t>
          </a:r>
          <a:endParaRPr lang="de-DE" sz="1800" dirty="0"/>
        </a:p>
      </dgm:t>
    </dgm:pt>
    <dgm:pt modelId="{C4846635-0DA1-4014-9986-7CE1627D0542}" type="parTrans" cxnId="{B608B216-E912-4F82-A3D8-F82EE1189160}">
      <dgm:prSet/>
      <dgm:spPr/>
      <dgm:t>
        <a:bodyPr/>
        <a:lstStyle/>
        <a:p>
          <a:endParaRPr lang="en-US"/>
        </a:p>
      </dgm:t>
    </dgm:pt>
    <dgm:pt modelId="{14D0FD19-F5C9-4704-8327-8FC9A258FBCD}" type="sibTrans" cxnId="{B608B216-E912-4F82-A3D8-F82EE1189160}">
      <dgm:prSet/>
      <dgm:spPr/>
      <dgm:t>
        <a:bodyPr/>
        <a:lstStyle/>
        <a:p>
          <a:endParaRPr lang="en-US"/>
        </a:p>
      </dgm:t>
    </dgm:pt>
    <dgm:pt modelId="{D3CC38CB-867E-4254-AB2B-DC8FBD006CA7}">
      <dgm:prSet custT="1"/>
      <dgm:spPr/>
      <dgm:t>
        <a:bodyPr/>
        <a:lstStyle/>
        <a:p>
          <a:pPr marL="177800" indent="-177800" algn="l" rtl="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1600" dirty="0" smtClean="0">
              <a:solidFill>
                <a:srgbClr val="004489"/>
              </a:solidFill>
            </a:rPr>
            <a:t>Create a network of people and companies worldwide, dedicated to reducing their impact on climate change and dependency on fossil fuels</a:t>
          </a:r>
          <a:endParaRPr lang="de-DE" sz="1600" dirty="0">
            <a:solidFill>
              <a:srgbClr val="004489"/>
            </a:solidFill>
          </a:endParaRPr>
        </a:p>
      </dgm:t>
    </dgm:pt>
    <dgm:pt modelId="{0D0C701B-49EE-4E58-ABE0-86A5480F7817}" type="parTrans" cxnId="{32FB2D49-C8E4-48F0-B8AB-9E6728BBC1B9}">
      <dgm:prSet/>
      <dgm:spPr/>
      <dgm:t>
        <a:bodyPr/>
        <a:lstStyle/>
        <a:p>
          <a:endParaRPr lang="en-US"/>
        </a:p>
      </dgm:t>
    </dgm:pt>
    <dgm:pt modelId="{AEEFF889-106A-4EAE-8EE2-B71C8347B72D}" type="sibTrans" cxnId="{32FB2D49-C8E4-48F0-B8AB-9E6728BBC1B9}">
      <dgm:prSet/>
      <dgm:spPr/>
      <dgm:t>
        <a:bodyPr/>
        <a:lstStyle/>
        <a:p>
          <a:endParaRPr lang="en-US"/>
        </a:p>
      </dgm:t>
    </dgm:pt>
    <dgm:pt modelId="{4C1BE6D8-3C56-451C-A26F-C3A6B71BCBF4}">
      <dgm:prSet custT="1"/>
      <dgm:spPr/>
      <dgm:t>
        <a:bodyPr/>
        <a:lstStyle/>
        <a:p>
          <a:pPr marL="171450" indent="-171450" algn="l" rtl="0">
            <a:lnSpc>
              <a:spcPct val="90000"/>
            </a:lnSpc>
            <a:spcBef>
              <a:spcPct val="0"/>
            </a:spcBef>
            <a:spcAft>
              <a:spcPts val="3600"/>
            </a:spcAft>
          </a:pPr>
          <a:r>
            <a:rPr lang="en-US" sz="1600" dirty="0" smtClean="0">
              <a:solidFill>
                <a:srgbClr val="004489"/>
              </a:solidFill>
            </a:rPr>
            <a:t>Increase the usage of renewable energy by making low-load bearing roofs and other so far unused space available for photovoltaic systems</a:t>
          </a:r>
          <a:endParaRPr lang="en-US" sz="1600" dirty="0">
            <a:solidFill>
              <a:srgbClr val="004489"/>
            </a:solidFill>
          </a:endParaRPr>
        </a:p>
      </dgm:t>
    </dgm:pt>
    <dgm:pt modelId="{991D0AAA-766F-4CC9-8A1B-5DC9FCFD52E3}" type="parTrans" cxnId="{61A881E0-672E-46CD-9B5E-0A8C8AD40106}">
      <dgm:prSet/>
      <dgm:spPr/>
      <dgm:t>
        <a:bodyPr/>
        <a:lstStyle/>
        <a:p>
          <a:endParaRPr lang="en-US"/>
        </a:p>
      </dgm:t>
    </dgm:pt>
    <dgm:pt modelId="{E75AA7A2-F3BA-4C05-846A-56436E2820A0}" type="sibTrans" cxnId="{61A881E0-672E-46CD-9B5E-0A8C8AD40106}">
      <dgm:prSet/>
      <dgm:spPr/>
      <dgm:t>
        <a:bodyPr/>
        <a:lstStyle/>
        <a:p>
          <a:endParaRPr lang="en-US"/>
        </a:p>
      </dgm:t>
    </dgm:pt>
    <dgm:pt modelId="{53EAE6D7-ACBF-49AD-9DBF-ABA6C2B3AEC9}">
      <dgm:prSet custT="1"/>
      <dgm:spPr/>
      <dgm:t>
        <a:bodyPr/>
        <a:lstStyle/>
        <a:p>
          <a:pPr marL="171450" indent="0" algn="r" rtl="0">
            <a:lnSpc>
              <a:spcPct val="200000"/>
            </a:lnSpc>
            <a:spcBef>
              <a:spcPts val="2400"/>
            </a:spcBef>
            <a:spcAft>
              <a:spcPts val="3600"/>
            </a:spcAft>
          </a:pPr>
          <a:r>
            <a:rPr lang="en-US" sz="1600" dirty="0" smtClean="0">
              <a:solidFill>
                <a:srgbClr val="004489"/>
              </a:solidFill>
            </a:rPr>
            <a:t>  Landfills</a:t>
          </a:r>
          <a:endParaRPr lang="en-US" sz="1600" dirty="0">
            <a:solidFill>
              <a:srgbClr val="004489"/>
            </a:solidFill>
          </a:endParaRPr>
        </a:p>
      </dgm:t>
    </dgm:pt>
    <dgm:pt modelId="{68F4C77C-4BBC-4839-8565-5BEB1352D5B9}" type="parTrans" cxnId="{7C4DA616-D93F-4D54-8F69-D315AFC53F39}">
      <dgm:prSet/>
      <dgm:spPr/>
      <dgm:t>
        <a:bodyPr/>
        <a:lstStyle/>
        <a:p>
          <a:endParaRPr lang="en-US"/>
        </a:p>
      </dgm:t>
    </dgm:pt>
    <dgm:pt modelId="{6EE1BAD8-28BF-45E7-BC2C-797F855A39D0}" type="sibTrans" cxnId="{7C4DA616-D93F-4D54-8F69-D315AFC53F39}">
      <dgm:prSet/>
      <dgm:spPr/>
      <dgm:t>
        <a:bodyPr/>
        <a:lstStyle/>
        <a:p>
          <a:endParaRPr lang="en-US"/>
        </a:p>
      </dgm:t>
    </dgm:pt>
    <dgm:pt modelId="{4B4A43DF-748F-4DEE-BA4F-C9771FAD9059}">
      <dgm:prSet custT="1"/>
      <dgm:spPr/>
      <dgm:t>
        <a:bodyPr/>
        <a:lstStyle/>
        <a:p>
          <a:pPr marL="0" indent="1609725" algn="ctr" rtl="0">
            <a:lnSpc>
              <a:spcPct val="90000"/>
            </a:lnSpc>
            <a:spcBef>
              <a:spcPct val="0"/>
            </a:spcBef>
            <a:spcAft>
              <a:spcPts val="3600"/>
            </a:spcAft>
          </a:pPr>
          <a:r>
            <a:rPr lang="en-US" sz="1600" b="1" dirty="0" smtClean="0">
              <a:solidFill>
                <a:srgbClr val="004489"/>
              </a:solidFill>
            </a:rPr>
            <a:t> Large, low-slope roofs</a:t>
          </a:r>
          <a:endParaRPr lang="en-US" sz="1600" b="1" dirty="0">
            <a:solidFill>
              <a:srgbClr val="004489"/>
            </a:solidFill>
          </a:endParaRPr>
        </a:p>
      </dgm:t>
    </dgm:pt>
    <dgm:pt modelId="{36EAAD76-746F-42DD-A9C7-37EAC4A2ABAB}" type="parTrans" cxnId="{F0FCF362-00F3-4FE5-ABCD-460FE37927BA}">
      <dgm:prSet/>
      <dgm:spPr/>
      <dgm:t>
        <a:bodyPr/>
        <a:lstStyle/>
        <a:p>
          <a:endParaRPr lang="en-US"/>
        </a:p>
      </dgm:t>
    </dgm:pt>
    <dgm:pt modelId="{46A68D00-5B7C-4921-9100-744C45779A66}" type="sibTrans" cxnId="{F0FCF362-00F3-4FE5-ABCD-460FE37927BA}">
      <dgm:prSet/>
      <dgm:spPr/>
      <dgm:t>
        <a:bodyPr/>
        <a:lstStyle/>
        <a:p>
          <a:endParaRPr lang="en-US"/>
        </a:p>
      </dgm:t>
    </dgm:pt>
    <dgm:pt modelId="{B2530D53-8C7B-4DD2-9E22-CF1F7CC7C770}">
      <dgm:prSet custT="1"/>
      <dgm:spPr/>
      <dgm:t>
        <a:bodyPr/>
        <a:lstStyle/>
        <a:p>
          <a:pPr marL="171450" indent="0" algn="r" rtl="0">
            <a:lnSpc>
              <a:spcPct val="200000"/>
            </a:lnSpc>
            <a:spcBef>
              <a:spcPts val="3600"/>
            </a:spcBef>
            <a:spcAft>
              <a:spcPts val="3600"/>
            </a:spcAft>
          </a:pPr>
          <a:r>
            <a:rPr lang="en-US" sz="1600" dirty="0" smtClean="0">
              <a:solidFill>
                <a:srgbClr val="004489"/>
              </a:solidFill>
            </a:rPr>
            <a:t> Car-parks</a:t>
          </a:r>
          <a:endParaRPr lang="en-US" sz="1600" dirty="0">
            <a:solidFill>
              <a:srgbClr val="004489"/>
            </a:solidFill>
          </a:endParaRPr>
        </a:p>
      </dgm:t>
    </dgm:pt>
    <dgm:pt modelId="{D00EEF73-2411-4B97-9D86-726FD8779053}" type="sibTrans" cxnId="{74D22F1E-2CBC-47F6-8082-0353876340FA}">
      <dgm:prSet/>
      <dgm:spPr/>
      <dgm:t>
        <a:bodyPr/>
        <a:lstStyle/>
        <a:p>
          <a:endParaRPr lang="en-US"/>
        </a:p>
      </dgm:t>
    </dgm:pt>
    <dgm:pt modelId="{459B4D7F-6A69-48ED-886C-662AA5BBF6B9}" type="parTrans" cxnId="{74D22F1E-2CBC-47F6-8082-0353876340FA}">
      <dgm:prSet/>
      <dgm:spPr/>
      <dgm:t>
        <a:bodyPr/>
        <a:lstStyle/>
        <a:p>
          <a:endParaRPr lang="en-US"/>
        </a:p>
      </dgm:t>
    </dgm:pt>
    <dgm:pt modelId="{039E6AE4-7458-4C2C-B9D3-2805887820D1}" type="pres">
      <dgm:prSet presAssocID="{FB8540F5-8DBC-4E5E-8FA2-DB088C83DE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852199-E904-40C2-8C90-7AFBC7E5E956}" type="pres">
      <dgm:prSet presAssocID="{86ACE9CB-130E-482D-9E62-F61EC433CA7E}" presName="parentText" presStyleLbl="node1" presStyleIdx="0" presStyleCnt="1" custScaleY="70566" custLinFactNeighborY="-137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D8344-0C6B-4275-976F-CC7D89AB0234}" type="pres">
      <dgm:prSet presAssocID="{86ACE9CB-130E-482D-9E62-F61EC433CA7E}" presName="childText" presStyleLbl="revTx" presStyleIdx="0" presStyleCnt="1" custScaleY="105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90E73A-1299-45EB-890F-3110CB58654E}" type="presOf" srcId="{4B4A43DF-748F-4DEE-BA4F-C9771FAD9059}" destId="{F4CD8344-0C6B-4275-976F-CC7D89AB0234}" srcOrd="0" destOrd="2" presId="urn:microsoft.com/office/officeart/2005/8/layout/vList2"/>
    <dgm:cxn modelId="{61A881E0-672E-46CD-9B5E-0A8C8AD40106}" srcId="{86ACE9CB-130E-482D-9E62-F61EC433CA7E}" destId="{4C1BE6D8-3C56-451C-A26F-C3A6B71BCBF4}" srcOrd="1" destOrd="0" parTransId="{991D0AAA-766F-4CC9-8A1B-5DC9FCFD52E3}" sibTransId="{E75AA7A2-F3BA-4C05-846A-56436E2820A0}"/>
    <dgm:cxn modelId="{CE8DBBB4-758C-4341-8947-A343D7FF52B4}" type="presOf" srcId="{4C1BE6D8-3C56-451C-A26F-C3A6B71BCBF4}" destId="{F4CD8344-0C6B-4275-976F-CC7D89AB0234}" srcOrd="0" destOrd="1" presId="urn:microsoft.com/office/officeart/2005/8/layout/vList2"/>
    <dgm:cxn modelId="{ED7098AB-994B-4E33-BBF1-7B97A7B54B16}" type="presOf" srcId="{86ACE9CB-130E-482D-9E62-F61EC433CA7E}" destId="{FB852199-E904-40C2-8C90-7AFBC7E5E956}" srcOrd="0" destOrd="0" presId="urn:microsoft.com/office/officeart/2005/8/layout/vList2"/>
    <dgm:cxn modelId="{7C4DA616-D93F-4D54-8F69-D315AFC53F39}" srcId="{86ACE9CB-130E-482D-9E62-F61EC433CA7E}" destId="{53EAE6D7-ACBF-49AD-9DBF-ABA6C2B3AEC9}" srcOrd="3" destOrd="0" parTransId="{68F4C77C-4BBC-4839-8565-5BEB1352D5B9}" sibTransId="{6EE1BAD8-28BF-45E7-BC2C-797F855A39D0}"/>
    <dgm:cxn modelId="{F0FCF362-00F3-4FE5-ABCD-460FE37927BA}" srcId="{4C1BE6D8-3C56-451C-A26F-C3A6B71BCBF4}" destId="{4B4A43DF-748F-4DEE-BA4F-C9771FAD9059}" srcOrd="0" destOrd="0" parTransId="{36EAAD76-746F-42DD-A9C7-37EAC4A2ABAB}" sibTransId="{46A68D00-5B7C-4921-9100-744C45779A66}"/>
    <dgm:cxn modelId="{4019B392-55E0-4EA8-89AA-4595835D5A6B}" type="presOf" srcId="{B2530D53-8C7B-4DD2-9E22-CF1F7CC7C770}" destId="{F4CD8344-0C6B-4275-976F-CC7D89AB0234}" srcOrd="0" destOrd="3" presId="urn:microsoft.com/office/officeart/2005/8/layout/vList2"/>
    <dgm:cxn modelId="{D43CF36C-6A1A-42E3-A791-F6B1507E9A59}" type="presOf" srcId="{FB8540F5-8DBC-4E5E-8FA2-DB088C83DED0}" destId="{039E6AE4-7458-4C2C-B9D3-2805887820D1}" srcOrd="0" destOrd="0" presId="urn:microsoft.com/office/officeart/2005/8/layout/vList2"/>
    <dgm:cxn modelId="{74D22F1E-2CBC-47F6-8082-0353876340FA}" srcId="{86ACE9CB-130E-482D-9E62-F61EC433CA7E}" destId="{B2530D53-8C7B-4DD2-9E22-CF1F7CC7C770}" srcOrd="2" destOrd="0" parTransId="{459B4D7F-6A69-48ED-886C-662AA5BBF6B9}" sibTransId="{D00EEF73-2411-4B97-9D86-726FD8779053}"/>
    <dgm:cxn modelId="{712BD4F6-894D-424C-98F9-9E93803BBA0E}" type="presOf" srcId="{53EAE6D7-ACBF-49AD-9DBF-ABA6C2B3AEC9}" destId="{F4CD8344-0C6B-4275-976F-CC7D89AB0234}" srcOrd="0" destOrd="4" presId="urn:microsoft.com/office/officeart/2005/8/layout/vList2"/>
    <dgm:cxn modelId="{7C18FB49-9322-4A11-9E50-E738DE1F2376}" type="presOf" srcId="{D3CC38CB-867E-4254-AB2B-DC8FBD006CA7}" destId="{F4CD8344-0C6B-4275-976F-CC7D89AB0234}" srcOrd="0" destOrd="0" presId="urn:microsoft.com/office/officeart/2005/8/layout/vList2"/>
    <dgm:cxn modelId="{32FB2D49-C8E4-48F0-B8AB-9E6728BBC1B9}" srcId="{86ACE9CB-130E-482D-9E62-F61EC433CA7E}" destId="{D3CC38CB-867E-4254-AB2B-DC8FBD006CA7}" srcOrd="0" destOrd="0" parTransId="{0D0C701B-49EE-4E58-ABE0-86A5480F7817}" sibTransId="{AEEFF889-106A-4EAE-8EE2-B71C8347B72D}"/>
    <dgm:cxn modelId="{B608B216-E912-4F82-A3D8-F82EE1189160}" srcId="{FB8540F5-8DBC-4E5E-8FA2-DB088C83DED0}" destId="{86ACE9CB-130E-482D-9E62-F61EC433CA7E}" srcOrd="0" destOrd="0" parTransId="{C4846635-0DA1-4014-9986-7CE1627D0542}" sibTransId="{14D0FD19-F5C9-4704-8327-8FC9A258FBCD}"/>
    <dgm:cxn modelId="{2D37B9BD-2DCE-4742-9125-E868FAA8DF0D}" type="presParOf" srcId="{039E6AE4-7458-4C2C-B9D3-2805887820D1}" destId="{FB852199-E904-40C2-8C90-7AFBC7E5E956}" srcOrd="0" destOrd="0" presId="urn:microsoft.com/office/officeart/2005/8/layout/vList2"/>
    <dgm:cxn modelId="{792830BC-1528-404F-A992-04B04A5556C8}" type="presParOf" srcId="{039E6AE4-7458-4C2C-B9D3-2805887820D1}" destId="{F4CD8344-0C6B-4275-976F-CC7D89AB0234}" srcOrd="1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622911-8969-42F6-B50D-3CCFBCB3463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9676E1-F38E-42EC-927F-13726AF6443A}">
      <dgm:prSet custT="1"/>
      <dgm:spPr>
        <a:solidFill>
          <a:srgbClr val="6AB023">
            <a:alpha val="40000"/>
          </a:srgbClr>
        </a:solidFill>
      </dgm:spPr>
      <dgm:t>
        <a:bodyPr/>
        <a:lstStyle/>
        <a:p>
          <a:pPr rtl="0"/>
          <a:r>
            <a:rPr lang="en-US" sz="1800" dirty="0" smtClean="0">
              <a:solidFill>
                <a:srgbClr val="004489"/>
              </a:solidFill>
            </a:rPr>
            <a:t>Advantages and benefits of photovoltaic installations</a:t>
          </a:r>
          <a:endParaRPr lang="de-DE" sz="1800" dirty="0">
            <a:solidFill>
              <a:srgbClr val="004489"/>
            </a:solidFill>
          </a:endParaRPr>
        </a:p>
      </dgm:t>
    </dgm:pt>
    <dgm:pt modelId="{9AE89D7C-A79B-4673-8185-AEF061146847}" type="parTrans" cxnId="{51B8CA28-DB91-4192-9EF5-D55BE635C492}">
      <dgm:prSet/>
      <dgm:spPr/>
      <dgm:t>
        <a:bodyPr/>
        <a:lstStyle/>
        <a:p>
          <a:endParaRPr lang="en-US"/>
        </a:p>
      </dgm:t>
    </dgm:pt>
    <dgm:pt modelId="{69E152CE-BD5B-404B-9BC6-CF9035B84AA2}" type="sibTrans" cxnId="{51B8CA28-DB91-4192-9EF5-D55BE635C492}">
      <dgm:prSet/>
      <dgm:spPr/>
      <dgm:t>
        <a:bodyPr/>
        <a:lstStyle/>
        <a:p>
          <a:endParaRPr lang="en-US"/>
        </a:p>
      </dgm:t>
    </dgm:pt>
    <dgm:pt modelId="{8873B71F-5925-4B56-86BF-DD9A443F7560}">
      <dgm:prSet custT="1"/>
      <dgm:spPr>
        <a:solidFill>
          <a:srgbClr val="6AB023">
            <a:alpha val="40000"/>
          </a:srgbClr>
        </a:solidFill>
      </dgm:spPr>
      <dgm:t>
        <a:bodyPr/>
        <a:lstStyle/>
        <a:p>
          <a:pPr rtl="0"/>
          <a:r>
            <a:rPr lang="en-US" sz="1800" dirty="0" smtClean="0">
              <a:solidFill>
                <a:srgbClr val="004489"/>
              </a:solidFill>
            </a:rPr>
            <a:t>Solar technology</a:t>
          </a:r>
          <a:endParaRPr lang="de-DE" sz="1800" dirty="0">
            <a:solidFill>
              <a:srgbClr val="004489"/>
            </a:solidFill>
          </a:endParaRPr>
        </a:p>
      </dgm:t>
    </dgm:pt>
    <dgm:pt modelId="{9713C478-D86D-4811-A141-AF7E916CE7A0}" type="parTrans" cxnId="{93E6D84F-5315-4C2C-8F69-E1E826A258D6}">
      <dgm:prSet/>
      <dgm:spPr/>
      <dgm:t>
        <a:bodyPr/>
        <a:lstStyle/>
        <a:p>
          <a:endParaRPr lang="en-US"/>
        </a:p>
      </dgm:t>
    </dgm:pt>
    <dgm:pt modelId="{29B4F54C-1706-4756-B11E-F85DFA7AC800}" type="sibTrans" cxnId="{93E6D84F-5315-4C2C-8F69-E1E826A258D6}">
      <dgm:prSet/>
      <dgm:spPr/>
      <dgm:t>
        <a:bodyPr/>
        <a:lstStyle/>
        <a:p>
          <a:endParaRPr lang="en-US"/>
        </a:p>
      </dgm:t>
    </dgm:pt>
    <dgm:pt modelId="{8B5696DE-E40D-45F0-BA83-AD0ADEE1FE87}">
      <dgm:prSet custT="1"/>
      <dgm:spPr>
        <a:solidFill>
          <a:srgbClr val="6AB023">
            <a:alpha val="40000"/>
          </a:srgbClr>
        </a:solidFill>
      </dgm:spPr>
      <dgm:t>
        <a:bodyPr/>
        <a:lstStyle/>
        <a:p>
          <a:pPr rtl="0"/>
          <a:r>
            <a:rPr lang="en-US" sz="1800" dirty="0" smtClean="0">
              <a:solidFill>
                <a:srgbClr val="004489"/>
              </a:solidFill>
            </a:rPr>
            <a:t>Solar </a:t>
          </a:r>
          <a:r>
            <a:rPr lang="en-US" sz="1800" dirty="0" err="1" smtClean="0">
              <a:solidFill>
                <a:srgbClr val="004489"/>
              </a:solidFill>
            </a:rPr>
            <a:t>Integrated’s</a:t>
          </a:r>
          <a:r>
            <a:rPr lang="en-US" sz="1800" dirty="0" smtClean="0">
              <a:solidFill>
                <a:srgbClr val="004489"/>
              </a:solidFill>
            </a:rPr>
            <a:t> approach</a:t>
          </a:r>
          <a:endParaRPr lang="de-DE" sz="1800" dirty="0">
            <a:solidFill>
              <a:srgbClr val="004489"/>
            </a:solidFill>
          </a:endParaRPr>
        </a:p>
      </dgm:t>
    </dgm:pt>
    <dgm:pt modelId="{10706DA7-4CF7-4831-9FE8-A41E18519144}" type="parTrans" cxnId="{8C4DF17D-A5B1-4E5C-AAC5-959506B1E24A}">
      <dgm:prSet/>
      <dgm:spPr/>
      <dgm:t>
        <a:bodyPr/>
        <a:lstStyle/>
        <a:p>
          <a:endParaRPr lang="en-US"/>
        </a:p>
      </dgm:t>
    </dgm:pt>
    <dgm:pt modelId="{18D3A0A0-1D8D-4CCE-AEB6-1DBE69766607}" type="sibTrans" cxnId="{8C4DF17D-A5B1-4E5C-AAC5-959506B1E24A}">
      <dgm:prSet/>
      <dgm:spPr/>
      <dgm:t>
        <a:bodyPr/>
        <a:lstStyle/>
        <a:p>
          <a:endParaRPr lang="en-US"/>
        </a:p>
      </dgm:t>
    </dgm:pt>
    <dgm:pt modelId="{34B805F4-F0B3-463D-B869-E73B640BEF76}">
      <dgm:prSet custT="1"/>
      <dgm:spPr>
        <a:solidFill>
          <a:srgbClr val="004489"/>
        </a:solidFill>
      </dgm:spPr>
      <dgm:t>
        <a:bodyPr/>
        <a:lstStyle/>
        <a:p>
          <a:pPr rtl="0"/>
          <a:r>
            <a:rPr lang="de-DE" sz="1800" dirty="0" smtClean="0">
              <a:solidFill>
                <a:schemeClr val="bg1"/>
              </a:solidFill>
            </a:rPr>
            <a:t>Case </a:t>
          </a:r>
          <a:r>
            <a:rPr lang="de-DE" sz="1800" dirty="0" err="1" smtClean="0">
              <a:solidFill>
                <a:schemeClr val="bg1"/>
              </a:solidFill>
            </a:rPr>
            <a:t>study</a:t>
          </a:r>
          <a:endParaRPr lang="de-DE" sz="1800" dirty="0">
            <a:solidFill>
              <a:schemeClr val="bg1"/>
            </a:solidFill>
          </a:endParaRPr>
        </a:p>
      </dgm:t>
    </dgm:pt>
    <dgm:pt modelId="{EE007657-169F-4BBB-B36A-BE29CBF57E86}" type="parTrans" cxnId="{41FE60E8-3FD9-41F3-9AF8-B7F82DF740C8}">
      <dgm:prSet/>
      <dgm:spPr/>
      <dgm:t>
        <a:bodyPr/>
        <a:lstStyle/>
        <a:p>
          <a:endParaRPr lang="en-US"/>
        </a:p>
      </dgm:t>
    </dgm:pt>
    <dgm:pt modelId="{B4D3BB2D-8906-47A7-B5EC-7220885B3D95}" type="sibTrans" cxnId="{41FE60E8-3FD9-41F3-9AF8-B7F82DF740C8}">
      <dgm:prSet/>
      <dgm:spPr/>
      <dgm:t>
        <a:bodyPr/>
        <a:lstStyle/>
        <a:p>
          <a:endParaRPr lang="en-US"/>
        </a:p>
      </dgm:t>
    </dgm:pt>
    <dgm:pt modelId="{BEE5676A-0FAB-449F-88FF-BF1B035112D7}" type="pres">
      <dgm:prSet presAssocID="{06622911-8969-42F6-B50D-3CCFBCB3463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A330D0-433E-465D-B1B5-6C4A0DA2A01F}" type="pres">
      <dgm:prSet presAssocID="{889676E1-F38E-42EC-927F-13726AF6443A}" presName="composite" presStyleCnt="0"/>
      <dgm:spPr/>
    </dgm:pt>
    <dgm:pt modelId="{B8AA347D-CD95-4DAC-AD57-FC27F8805B6E}" type="pres">
      <dgm:prSet presAssocID="{889676E1-F38E-42EC-927F-13726AF6443A}" presName="imgShp" presStyleLbl="fgImgPlace1" presStyleIdx="0" presStyleCnt="4"/>
      <dgm:spPr>
        <a:solidFill>
          <a:srgbClr val="6AB023">
            <a:alpha val="40000"/>
          </a:srgbClr>
        </a:solidFill>
      </dgm:spPr>
    </dgm:pt>
    <dgm:pt modelId="{B178AEE1-980D-4A8C-9EC5-47108177DD4D}" type="pres">
      <dgm:prSet presAssocID="{889676E1-F38E-42EC-927F-13726AF6443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441C5-124E-41C2-907A-5337306EF2C6}" type="pres">
      <dgm:prSet presAssocID="{69E152CE-BD5B-404B-9BC6-CF9035B84AA2}" presName="spacing" presStyleCnt="0"/>
      <dgm:spPr/>
    </dgm:pt>
    <dgm:pt modelId="{09C7019D-99FD-4A28-9F9A-0809466FED87}" type="pres">
      <dgm:prSet presAssocID="{8873B71F-5925-4B56-86BF-DD9A443F7560}" presName="composite" presStyleCnt="0"/>
      <dgm:spPr/>
    </dgm:pt>
    <dgm:pt modelId="{460C44F9-F5DE-41FA-81AD-91937ED0285F}" type="pres">
      <dgm:prSet presAssocID="{8873B71F-5925-4B56-86BF-DD9A443F7560}" presName="imgShp" presStyleLbl="fgImgPlace1" presStyleIdx="1" presStyleCnt="4"/>
      <dgm:spPr>
        <a:solidFill>
          <a:srgbClr val="6AB023">
            <a:alpha val="40000"/>
          </a:srgbClr>
        </a:solidFill>
      </dgm:spPr>
    </dgm:pt>
    <dgm:pt modelId="{2141040C-782E-4389-9A8A-E40B9FBA4D58}" type="pres">
      <dgm:prSet presAssocID="{8873B71F-5925-4B56-86BF-DD9A443F756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356F4-5077-42AC-9E19-08C794086F77}" type="pres">
      <dgm:prSet presAssocID="{29B4F54C-1706-4756-B11E-F85DFA7AC800}" presName="spacing" presStyleCnt="0"/>
      <dgm:spPr/>
    </dgm:pt>
    <dgm:pt modelId="{80605076-6142-43F3-ACA8-691A819B530B}" type="pres">
      <dgm:prSet presAssocID="{8B5696DE-E40D-45F0-BA83-AD0ADEE1FE87}" presName="composite" presStyleCnt="0"/>
      <dgm:spPr/>
    </dgm:pt>
    <dgm:pt modelId="{F9AE98B0-CE02-4BB6-A086-08E0E9FC46C8}" type="pres">
      <dgm:prSet presAssocID="{8B5696DE-E40D-45F0-BA83-AD0ADEE1FE87}" presName="imgShp" presStyleLbl="fgImgPlace1" presStyleIdx="2" presStyleCnt="4"/>
      <dgm:spPr>
        <a:solidFill>
          <a:srgbClr val="6AB023">
            <a:alpha val="40000"/>
          </a:srgbClr>
        </a:solidFill>
      </dgm:spPr>
      <dgm:t>
        <a:bodyPr/>
        <a:lstStyle/>
        <a:p>
          <a:endParaRPr lang="en-US"/>
        </a:p>
      </dgm:t>
    </dgm:pt>
    <dgm:pt modelId="{6C122430-22BB-4D2B-B909-7C6C8000C41E}" type="pres">
      <dgm:prSet presAssocID="{8B5696DE-E40D-45F0-BA83-AD0ADEE1FE8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A4E5E-5398-4D9D-A889-705CB803AFB3}" type="pres">
      <dgm:prSet presAssocID="{18D3A0A0-1D8D-4CCE-AEB6-1DBE69766607}" presName="spacing" presStyleCnt="0"/>
      <dgm:spPr/>
    </dgm:pt>
    <dgm:pt modelId="{E7E0458A-4A77-4836-A29F-306236E436D2}" type="pres">
      <dgm:prSet presAssocID="{34B805F4-F0B3-463D-B869-E73B640BEF76}" presName="composite" presStyleCnt="0"/>
      <dgm:spPr/>
    </dgm:pt>
    <dgm:pt modelId="{498DA25B-D8A3-4639-9039-6D8ED0D160E1}" type="pres">
      <dgm:prSet presAssocID="{34B805F4-F0B3-463D-B869-E73B640BEF76}" presName="imgShp" presStyleLbl="fgImgPlace1" presStyleIdx="3" presStyleCnt="4"/>
      <dgm:spPr>
        <a:solidFill>
          <a:srgbClr val="6AB023"/>
        </a:solidFill>
      </dgm:spPr>
      <dgm:t>
        <a:bodyPr/>
        <a:lstStyle/>
        <a:p>
          <a:endParaRPr lang="en-US"/>
        </a:p>
      </dgm:t>
    </dgm:pt>
    <dgm:pt modelId="{225E652D-BF97-491C-A928-240250FC0B16}" type="pres">
      <dgm:prSet presAssocID="{34B805F4-F0B3-463D-B869-E73B640BEF7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E80418-E575-4A8E-A043-716F46CB7C71}" type="presOf" srcId="{8873B71F-5925-4B56-86BF-DD9A443F7560}" destId="{2141040C-782E-4389-9A8A-E40B9FBA4D58}" srcOrd="0" destOrd="0" presId="urn:microsoft.com/office/officeart/2005/8/layout/vList3"/>
    <dgm:cxn modelId="{EF5930D4-2EBD-41EA-BF2E-472D0A065DFF}" type="presOf" srcId="{889676E1-F38E-42EC-927F-13726AF6443A}" destId="{B178AEE1-980D-4A8C-9EC5-47108177DD4D}" srcOrd="0" destOrd="0" presId="urn:microsoft.com/office/officeart/2005/8/layout/vList3"/>
    <dgm:cxn modelId="{8C4DF17D-A5B1-4E5C-AAC5-959506B1E24A}" srcId="{06622911-8969-42F6-B50D-3CCFBCB34637}" destId="{8B5696DE-E40D-45F0-BA83-AD0ADEE1FE87}" srcOrd="2" destOrd="0" parTransId="{10706DA7-4CF7-4831-9FE8-A41E18519144}" sibTransId="{18D3A0A0-1D8D-4CCE-AEB6-1DBE69766607}"/>
    <dgm:cxn modelId="{9B21DD3F-E1A0-4555-8ED2-8F539BBDDD71}" type="presOf" srcId="{8B5696DE-E40D-45F0-BA83-AD0ADEE1FE87}" destId="{6C122430-22BB-4D2B-B909-7C6C8000C41E}" srcOrd="0" destOrd="0" presId="urn:microsoft.com/office/officeart/2005/8/layout/vList3"/>
    <dgm:cxn modelId="{51B8CA28-DB91-4192-9EF5-D55BE635C492}" srcId="{06622911-8969-42F6-B50D-3CCFBCB34637}" destId="{889676E1-F38E-42EC-927F-13726AF6443A}" srcOrd="0" destOrd="0" parTransId="{9AE89D7C-A79B-4673-8185-AEF061146847}" sibTransId="{69E152CE-BD5B-404B-9BC6-CF9035B84AA2}"/>
    <dgm:cxn modelId="{91174984-41FC-42F4-8385-557B7EBF7DBC}" type="presOf" srcId="{06622911-8969-42F6-B50D-3CCFBCB34637}" destId="{BEE5676A-0FAB-449F-88FF-BF1B035112D7}" srcOrd="0" destOrd="0" presId="urn:microsoft.com/office/officeart/2005/8/layout/vList3"/>
    <dgm:cxn modelId="{080B60B7-6515-47A8-B511-CA884299B4E7}" type="presOf" srcId="{34B805F4-F0B3-463D-B869-E73B640BEF76}" destId="{225E652D-BF97-491C-A928-240250FC0B16}" srcOrd="0" destOrd="0" presId="urn:microsoft.com/office/officeart/2005/8/layout/vList3"/>
    <dgm:cxn modelId="{93E6D84F-5315-4C2C-8F69-E1E826A258D6}" srcId="{06622911-8969-42F6-B50D-3CCFBCB34637}" destId="{8873B71F-5925-4B56-86BF-DD9A443F7560}" srcOrd="1" destOrd="0" parTransId="{9713C478-D86D-4811-A141-AF7E916CE7A0}" sibTransId="{29B4F54C-1706-4756-B11E-F85DFA7AC800}"/>
    <dgm:cxn modelId="{41FE60E8-3FD9-41F3-9AF8-B7F82DF740C8}" srcId="{06622911-8969-42F6-B50D-3CCFBCB34637}" destId="{34B805F4-F0B3-463D-B869-E73B640BEF76}" srcOrd="3" destOrd="0" parTransId="{EE007657-169F-4BBB-B36A-BE29CBF57E86}" sibTransId="{B4D3BB2D-8906-47A7-B5EC-7220885B3D95}"/>
    <dgm:cxn modelId="{8A1A765C-ED2E-484E-A425-12333F9C5B92}" type="presParOf" srcId="{BEE5676A-0FAB-449F-88FF-BF1B035112D7}" destId="{84A330D0-433E-465D-B1B5-6C4A0DA2A01F}" srcOrd="0" destOrd="0" presId="urn:microsoft.com/office/officeart/2005/8/layout/vList3"/>
    <dgm:cxn modelId="{37025381-16D1-45D1-B2DE-3FC3D9F6BB86}" type="presParOf" srcId="{84A330D0-433E-465D-B1B5-6C4A0DA2A01F}" destId="{B8AA347D-CD95-4DAC-AD57-FC27F8805B6E}" srcOrd="0" destOrd="0" presId="urn:microsoft.com/office/officeart/2005/8/layout/vList3"/>
    <dgm:cxn modelId="{3ED1E70C-B83F-4D7E-8F04-CFBDC1A3F415}" type="presParOf" srcId="{84A330D0-433E-465D-B1B5-6C4A0DA2A01F}" destId="{B178AEE1-980D-4A8C-9EC5-47108177DD4D}" srcOrd="1" destOrd="0" presId="urn:microsoft.com/office/officeart/2005/8/layout/vList3"/>
    <dgm:cxn modelId="{9B7B7AB8-FE11-46CB-A4BA-33BE90DA973D}" type="presParOf" srcId="{BEE5676A-0FAB-449F-88FF-BF1B035112D7}" destId="{38D441C5-124E-41C2-907A-5337306EF2C6}" srcOrd="1" destOrd="0" presId="urn:microsoft.com/office/officeart/2005/8/layout/vList3"/>
    <dgm:cxn modelId="{09860115-8870-4CBE-BF30-53F589517F01}" type="presParOf" srcId="{BEE5676A-0FAB-449F-88FF-BF1B035112D7}" destId="{09C7019D-99FD-4A28-9F9A-0809466FED87}" srcOrd="2" destOrd="0" presId="urn:microsoft.com/office/officeart/2005/8/layout/vList3"/>
    <dgm:cxn modelId="{E84FD57D-8F69-4F60-88C6-E23D86F76009}" type="presParOf" srcId="{09C7019D-99FD-4A28-9F9A-0809466FED87}" destId="{460C44F9-F5DE-41FA-81AD-91937ED0285F}" srcOrd="0" destOrd="0" presId="urn:microsoft.com/office/officeart/2005/8/layout/vList3"/>
    <dgm:cxn modelId="{CF7E451A-8BBF-4F28-B047-975EE4C2B2DC}" type="presParOf" srcId="{09C7019D-99FD-4A28-9F9A-0809466FED87}" destId="{2141040C-782E-4389-9A8A-E40B9FBA4D58}" srcOrd="1" destOrd="0" presId="urn:microsoft.com/office/officeart/2005/8/layout/vList3"/>
    <dgm:cxn modelId="{B433BAAB-95EE-414F-8800-4AE605D63695}" type="presParOf" srcId="{BEE5676A-0FAB-449F-88FF-BF1B035112D7}" destId="{FFE356F4-5077-42AC-9E19-08C794086F77}" srcOrd="3" destOrd="0" presId="urn:microsoft.com/office/officeart/2005/8/layout/vList3"/>
    <dgm:cxn modelId="{83B933C4-5614-41F2-A8FE-653601B43FA6}" type="presParOf" srcId="{BEE5676A-0FAB-449F-88FF-BF1B035112D7}" destId="{80605076-6142-43F3-ACA8-691A819B530B}" srcOrd="4" destOrd="0" presId="urn:microsoft.com/office/officeart/2005/8/layout/vList3"/>
    <dgm:cxn modelId="{D98F492D-1A01-4B73-9337-C7D81FC0C0FD}" type="presParOf" srcId="{80605076-6142-43F3-ACA8-691A819B530B}" destId="{F9AE98B0-CE02-4BB6-A086-08E0E9FC46C8}" srcOrd="0" destOrd="0" presId="urn:microsoft.com/office/officeart/2005/8/layout/vList3"/>
    <dgm:cxn modelId="{27B32C61-C499-4135-B9F3-7EC9425C0A85}" type="presParOf" srcId="{80605076-6142-43F3-ACA8-691A819B530B}" destId="{6C122430-22BB-4D2B-B909-7C6C8000C41E}" srcOrd="1" destOrd="0" presId="urn:microsoft.com/office/officeart/2005/8/layout/vList3"/>
    <dgm:cxn modelId="{831943F1-511B-429A-A5E6-B9C650D20FEF}" type="presParOf" srcId="{BEE5676A-0FAB-449F-88FF-BF1B035112D7}" destId="{E44A4E5E-5398-4D9D-A889-705CB803AFB3}" srcOrd="5" destOrd="0" presId="urn:microsoft.com/office/officeart/2005/8/layout/vList3"/>
    <dgm:cxn modelId="{FC84E213-75BF-4FD4-8DA1-6B5723A85724}" type="presParOf" srcId="{BEE5676A-0FAB-449F-88FF-BF1B035112D7}" destId="{E7E0458A-4A77-4836-A29F-306236E436D2}" srcOrd="6" destOrd="0" presId="urn:microsoft.com/office/officeart/2005/8/layout/vList3"/>
    <dgm:cxn modelId="{F13F0793-1446-4C53-9CE0-990324E4CA3C}" type="presParOf" srcId="{E7E0458A-4A77-4836-A29F-306236E436D2}" destId="{498DA25B-D8A3-4639-9039-6D8ED0D160E1}" srcOrd="0" destOrd="0" presId="urn:microsoft.com/office/officeart/2005/8/layout/vList3"/>
    <dgm:cxn modelId="{4DE1AF2B-0483-40C2-8D9C-5147052BC92B}" type="presParOf" srcId="{E7E0458A-4A77-4836-A29F-306236E436D2}" destId="{225E652D-BF97-491C-A928-240250FC0B16}" srcOrd="1" destOrd="0" presId="urn:microsoft.com/office/officeart/2005/8/layout/vLis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0EB08D-C1D4-48D4-BED3-E908ECD8C7E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89325-2FA7-4817-8399-4F64BAE8ADD1}">
      <dgm:prSet phldrT="[Text]" custT="1"/>
      <dgm:spPr>
        <a:solidFill>
          <a:srgbClr val="004489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2006</a:t>
          </a:r>
          <a:endParaRPr lang="en-US" sz="1800" dirty="0">
            <a:solidFill>
              <a:schemeClr val="bg1"/>
            </a:solidFill>
          </a:endParaRPr>
        </a:p>
      </dgm:t>
    </dgm:pt>
    <dgm:pt modelId="{E0B45783-66EE-4781-9092-3F0DDAEA1529}" type="parTrans" cxnId="{BE1C8E8A-D744-4EC6-B6FE-76DAA66DB4C0}">
      <dgm:prSet/>
      <dgm:spPr/>
      <dgm:t>
        <a:bodyPr/>
        <a:lstStyle/>
        <a:p>
          <a:endParaRPr lang="en-US"/>
        </a:p>
      </dgm:t>
    </dgm:pt>
    <dgm:pt modelId="{2D4B8437-63C5-4F2B-99F5-31918DCEAEFC}" type="sibTrans" cxnId="{BE1C8E8A-D744-4EC6-B6FE-76DAA66DB4C0}">
      <dgm:prSet/>
      <dgm:spPr/>
      <dgm:t>
        <a:bodyPr/>
        <a:lstStyle/>
        <a:p>
          <a:endParaRPr lang="en-US"/>
        </a:p>
      </dgm:t>
    </dgm:pt>
    <dgm:pt modelId="{C5961265-0815-439E-8BE3-BA750B12C4B8}">
      <dgm:prSet phldrT="[Text]"/>
      <dgm:spPr>
        <a:solidFill>
          <a:srgbClr val="6AB023">
            <a:alpha val="40000"/>
          </a:srgbClr>
        </a:solidFill>
        <a:ln>
          <a:solidFill>
            <a:srgbClr val="6AB023">
              <a:alpha val="40000"/>
            </a:srgbClr>
          </a:solidFill>
        </a:ln>
      </dgm:spPr>
      <dgm:t>
        <a:bodyPr/>
        <a:lstStyle/>
        <a:p>
          <a:r>
            <a:rPr lang="en-US" dirty="0" smtClean="0">
              <a:solidFill>
                <a:srgbClr val="004489"/>
              </a:solidFill>
            </a:rPr>
            <a:t>Forecasted: 112 kWh/</a:t>
          </a:r>
          <a:r>
            <a:rPr lang="en-US" dirty="0" err="1" smtClean="0">
              <a:solidFill>
                <a:srgbClr val="004489"/>
              </a:solidFill>
            </a:rPr>
            <a:t>kWp</a:t>
          </a:r>
          <a:r>
            <a:rPr lang="en-US" dirty="0" smtClean="0">
              <a:solidFill>
                <a:srgbClr val="004489"/>
              </a:solidFill>
            </a:rPr>
            <a:t> </a:t>
          </a:r>
          <a:endParaRPr lang="en-US" dirty="0">
            <a:solidFill>
              <a:srgbClr val="004489"/>
            </a:solidFill>
          </a:endParaRPr>
        </a:p>
      </dgm:t>
    </dgm:pt>
    <dgm:pt modelId="{0E985D0E-B28B-44A0-885B-521BB30C0E2F}" type="parTrans" cxnId="{4825413E-4BE3-4642-A5E4-E5392C6FD600}">
      <dgm:prSet/>
      <dgm:spPr/>
      <dgm:t>
        <a:bodyPr/>
        <a:lstStyle/>
        <a:p>
          <a:endParaRPr lang="en-US"/>
        </a:p>
      </dgm:t>
    </dgm:pt>
    <dgm:pt modelId="{679AAF80-9217-49F1-9129-821258747C64}" type="sibTrans" cxnId="{4825413E-4BE3-4642-A5E4-E5392C6FD600}">
      <dgm:prSet/>
      <dgm:spPr/>
      <dgm:t>
        <a:bodyPr/>
        <a:lstStyle/>
        <a:p>
          <a:endParaRPr lang="en-US"/>
        </a:p>
      </dgm:t>
    </dgm:pt>
    <dgm:pt modelId="{71CD4D55-29E1-41CB-BA6E-9B797BC66557}">
      <dgm:prSet phldrT="[Text]"/>
      <dgm:spPr>
        <a:solidFill>
          <a:srgbClr val="6AB023">
            <a:alpha val="40000"/>
          </a:srgbClr>
        </a:solidFill>
        <a:ln>
          <a:solidFill>
            <a:srgbClr val="6AB023">
              <a:alpha val="40000"/>
            </a:srgbClr>
          </a:solidFill>
        </a:ln>
      </dgm:spPr>
      <dgm:t>
        <a:bodyPr/>
        <a:lstStyle/>
        <a:p>
          <a:r>
            <a:rPr lang="en-US" dirty="0" smtClean="0">
              <a:solidFill>
                <a:srgbClr val="004489"/>
              </a:solidFill>
            </a:rPr>
            <a:t>Achieved: 126 kWh/</a:t>
          </a:r>
          <a:r>
            <a:rPr lang="en-US" dirty="0" err="1" smtClean="0">
              <a:solidFill>
                <a:srgbClr val="004489"/>
              </a:solidFill>
            </a:rPr>
            <a:t>kWp</a:t>
          </a:r>
          <a:endParaRPr lang="en-US" dirty="0">
            <a:solidFill>
              <a:srgbClr val="004489"/>
            </a:solidFill>
          </a:endParaRPr>
        </a:p>
      </dgm:t>
    </dgm:pt>
    <dgm:pt modelId="{5D417BD5-241B-4B37-B65B-E05E86318566}" type="parTrans" cxnId="{FBC538E9-B60F-4413-B9B3-8230D6109494}">
      <dgm:prSet/>
      <dgm:spPr/>
      <dgm:t>
        <a:bodyPr/>
        <a:lstStyle/>
        <a:p>
          <a:endParaRPr lang="en-US"/>
        </a:p>
      </dgm:t>
    </dgm:pt>
    <dgm:pt modelId="{6E39EF6D-1B33-4A10-A3B7-CE3730EF1F56}" type="sibTrans" cxnId="{FBC538E9-B60F-4413-B9B3-8230D6109494}">
      <dgm:prSet/>
      <dgm:spPr/>
      <dgm:t>
        <a:bodyPr/>
        <a:lstStyle/>
        <a:p>
          <a:endParaRPr lang="en-US"/>
        </a:p>
      </dgm:t>
    </dgm:pt>
    <dgm:pt modelId="{CC0E682B-B7E7-4DE6-8CDB-86F05C2C5CE9}">
      <dgm:prSet phldrT="[Text]" custT="1"/>
      <dgm:spPr>
        <a:solidFill>
          <a:srgbClr val="004489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2007</a:t>
          </a:r>
          <a:endParaRPr lang="en-US" sz="1800" dirty="0">
            <a:solidFill>
              <a:schemeClr val="bg1"/>
            </a:solidFill>
          </a:endParaRPr>
        </a:p>
      </dgm:t>
    </dgm:pt>
    <dgm:pt modelId="{C6505AD3-8C4A-483C-9140-14B89D453AF4}" type="parTrans" cxnId="{C0619395-16FE-4B60-97E3-18E9154652A3}">
      <dgm:prSet/>
      <dgm:spPr/>
      <dgm:t>
        <a:bodyPr/>
        <a:lstStyle/>
        <a:p>
          <a:endParaRPr lang="en-US"/>
        </a:p>
      </dgm:t>
    </dgm:pt>
    <dgm:pt modelId="{430C8ADF-1067-4757-AE2B-34321D9809F5}" type="sibTrans" cxnId="{C0619395-16FE-4B60-97E3-18E9154652A3}">
      <dgm:prSet/>
      <dgm:spPr/>
      <dgm:t>
        <a:bodyPr/>
        <a:lstStyle/>
        <a:p>
          <a:endParaRPr lang="en-US"/>
        </a:p>
      </dgm:t>
    </dgm:pt>
    <dgm:pt modelId="{E9082EC0-A2BA-4588-879A-66C3F6081DCD}">
      <dgm:prSet phldrT="[Text]"/>
      <dgm:spPr>
        <a:solidFill>
          <a:srgbClr val="6AB023">
            <a:alpha val="40000"/>
          </a:srgbClr>
        </a:solidFill>
        <a:ln>
          <a:solidFill>
            <a:srgbClr val="6AB023">
              <a:alpha val="40000"/>
            </a:srgbClr>
          </a:solidFill>
        </a:ln>
      </dgm:spPr>
      <dgm:t>
        <a:bodyPr/>
        <a:lstStyle/>
        <a:p>
          <a:r>
            <a:rPr lang="en-US" dirty="0" smtClean="0">
              <a:solidFill>
                <a:srgbClr val="004489"/>
              </a:solidFill>
            </a:rPr>
            <a:t>Forecasted: 872 kWh/</a:t>
          </a:r>
          <a:r>
            <a:rPr lang="en-US" dirty="0" err="1" smtClean="0">
              <a:solidFill>
                <a:srgbClr val="004489"/>
              </a:solidFill>
            </a:rPr>
            <a:t>kWp</a:t>
          </a:r>
          <a:endParaRPr lang="en-US" dirty="0">
            <a:solidFill>
              <a:srgbClr val="004489"/>
            </a:solidFill>
          </a:endParaRPr>
        </a:p>
      </dgm:t>
    </dgm:pt>
    <dgm:pt modelId="{C496D4FE-B5E6-4481-A0AD-63686188AE44}" type="parTrans" cxnId="{B8503979-9CE8-41D3-AE35-4A47BD343076}">
      <dgm:prSet/>
      <dgm:spPr/>
      <dgm:t>
        <a:bodyPr/>
        <a:lstStyle/>
        <a:p>
          <a:endParaRPr lang="en-US"/>
        </a:p>
      </dgm:t>
    </dgm:pt>
    <dgm:pt modelId="{192CE5C9-0888-4754-87DC-1FC6631FEE77}" type="sibTrans" cxnId="{B8503979-9CE8-41D3-AE35-4A47BD343076}">
      <dgm:prSet/>
      <dgm:spPr/>
      <dgm:t>
        <a:bodyPr/>
        <a:lstStyle/>
        <a:p>
          <a:endParaRPr lang="en-US"/>
        </a:p>
      </dgm:t>
    </dgm:pt>
    <dgm:pt modelId="{AC9644FE-C080-4826-9438-F293E361D18D}">
      <dgm:prSet phldrT="[Text]"/>
      <dgm:spPr>
        <a:solidFill>
          <a:srgbClr val="6AB023">
            <a:alpha val="40000"/>
          </a:srgbClr>
        </a:solidFill>
        <a:ln>
          <a:solidFill>
            <a:srgbClr val="6AB023">
              <a:alpha val="40000"/>
            </a:srgbClr>
          </a:solidFill>
        </a:ln>
      </dgm:spPr>
      <dgm:t>
        <a:bodyPr/>
        <a:lstStyle/>
        <a:p>
          <a:r>
            <a:rPr lang="en-US" dirty="0" smtClean="0">
              <a:solidFill>
                <a:srgbClr val="004489"/>
              </a:solidFill>
            </a:rPr>
            <a:t>Achieved: 891 kWh/</a:t>
          </a:r>
          <a:r>
            <a:rPr lang="en-US" dirty="0" err="1" smtClean="0">
              <a:solidFill>
                <a:srgbClr val="004489"/>
              </a:solidFill>
            </a:rPr>
            <a:t>kWp</a:t>
          </a:r>
          <a:endParaRPr lang="en-US" dirty="0">
            <a:solidFill>
              <a:srgbClr val="004489"/>
            </a:solidFill>
          </a:endParaRPr>
        </a:p>
      </dgm:t>
    </dgm:pt>
    <dgm:pt modelId="{76134373-4E37-4E84-B474-62EDC90980B9}" type="parTrans" cxnId="{2D8537D6-7F3C-4ECF-9896-301ABF63E0F3}">
      <dgm:prSet/>
      <dgm:spPr/>
      <dgm:t>
        <a:bodyPr/>
        <a:lstStyle/>
        <a:p>
          <a:endParaRPr lang="en-US"/>
        </a:p>
      </dgm:t>
    </dgm:pt>
    <dgm:pt modelId="{A2FC93E1-FAA4-4696-98E6-D8CA17DAC2AD}" type="sibTrans" cxnId="{2D8537D6-7F3C-4ECF-9896-301ABF63E0F3}">
      <dgm:prSet/>
      <dgm:spPr/>
      <dgm:t>
        <a:bodyPr/>
        <a:lstStyle/>
        <a:p>
          <a:endParaRPr lang="en-US"/>
        </a:p>
      </dgm:t>
    </dgm:pt>
    <dgm:pt modelId="{A0789B83-304F-45CC-91F8-D3A542515DA3}">
      <dgm:prSet phldrT="[Text]" custT="1"/>
      <dgm:spPr>
        <a:solidFill>
          <a:srgbClr val="004489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2008</a:t>
          </a:r>
          <a:endParaRPr lang="en-US" sz="1800" dirty="0">
            <a:solidFill>
              <a:schemeClr val="bg1"/>
            </a:solidFill>
          </a:endParaRPr>
        </a:p>
      </dgm:t>
    </dgm:pt>
    <dgm:pt modelId="{EDA000FA-B005-4040-BCE9-2BFBE25AC127}" type="parTrans" cxnId="{81F72162-9E2A-4A81-B06D-BD1965CDC2D9}">
      <dgm:prSet/>
      <dgm:spPr/>
      <dgm:t>
        <a:bodyPr/>
        <a:lstStyle/>
        <a:p>
          <a:endParaRPr lang="en-US"/>
        </a:p>
      </dgm:t>
    </dgm:pt>
    <dgm:pt modelId="{7324499C-0768-49C0-A8D3-8A526DF5D60C}" type="sibTrans" cxnId="{81F72162-9E2A-4A81-B06D-BD1965CDC2D9}">
      <dgm:prSet/>
      <dgm:spPr/>
      <dgm:t>
        <a:bodyPr/>
        <a:lstStyle/>
        <a:p>
          <a:endParaRPr lang="en-US"/>
        </a:p>
      </dgm:t>
    </dgm:pt>
    <dgm:pt modelId="{65508D3F-A8ED-4083-8C8D-476DF6F30745}">
      <dgm:prSet phldrT="[Text]"/>
      <dgm:spPr>
        <a:solidFill>
          <a:srgbClr val="6AB023">
            <a:alpha val="40000"/>
          </a:srgbClr>
        </a:solidFill>
        <a:ln>
          <a:solidFill>
            <a:srgbClr val="6AB023">
              <a:alpha val="40000"/>
            </a:srgbClr>
          </a:solidFill>
        </a:ln>
      </dgm:spPr>
      <dgm:t>
        <a:bodyPr/>
        <a:lstStyle/>
        <a:p>
          <a:r>
            <a:rPr lang="en-US" dirty="0" smtClean="0">
              <a:solidFill>
                <a:srgbClr val="004489"/>
              </a:solidFill>
            </a:rPr>
            <a:t>Forecasted: 872 kWh/</a:t>
          </a:r>
          <a:r>
            <a:rPr lang="en-US" dirty="0" err="1" smtClean="0">
              <a:solidFill>
                <a:srgbClr val="004489"/>
              </a:solidFill>
            </a:rPr>
            <a:t>kWp</a:t>
          </a:r>
          <a:endParaRPr lang="en-US" dirty="0">
            <a:solidFill>
              <a:srgbClr val="004489"/>
            </a:solidFill>
          </a:endParaRPr>
        </a:p>
      </dgm:t>
    </dgm:pt>
    <dgm:pt modelId="{70199462-0719-4B32-8862-303DCEB39E31}" type="parTrans" cxnId="{B2A06208-5807-4A72-85B6-AFC147D19D13}">
      <dgm:prSet/>
      <dgm:spPr/>
      <dgm:t>
        <a:bodyPr/>
        <a:lstStyle/>
        <a:p>
          <a:endParaRPr lang="en-US"/>
        </a:p>
      </dgm:t>
    </dgm:pt>
    <dgm:pt modelId="{52871D4D-2970-49FF-A262-6F107E5394D1}" type="sibTrans" cxnId="{B2A06208-5807-4A72-85B6-AFC147D19D13}">
      <dgm:prSet/>
      <dgm:spPr/>
      <dgm:t>
        <a:bodyPr/>
        <a:lstStyle/>
        <a:p>
          <a:endParaRPr lang="en-US"/>
        </a:p>
      </dgm:t>
    </dgm:pt>
    <dgm:pt modelId="{707FDADE-B605-4E2B-BDCD-57C0363F5884}">
      <dgm:prSet phldrT="[Text]"/>
      <dgm:spPr>
        <a:solidFill>
          <a:srgbClr val="6AB023">
            <a:alpha val="40000"/>
          </a:srgbClr>
        </a:solidFill>
        <a:ln>
          <a:solidFill>
            <a:srgbClr val="6AB023">
              <a:alpha val="40000"/>
            </a:srgbClr>
          </a:solidFill>
        </a:ln>
      </dgm:spPr>
      <dgm:t>
        <a:bodyPr/>
        <a:lstStyle/>
        <a:p>
          <a:r>
            <a:rPr lang="en-US" dirty="0" smtClean="0">
              <a:solidFill>
                <a:srgbClr val="004489"/>
              </a:solidFill>
            </a:rPr>
            <a:t>Achieved:</a:t>
          </a:r>
        </a:p>
        <a:p>
          <a:r>
            <a:rPr lang="en-US" dirty="0" smtClean="0">
              <a:solidFill>
                <a:srgbClr val="004489"/>
              </a:solidFill>
            </a:rPr>
            <a:t>887 kWh/</a:t>
          </a:r>
          <a:r>
            <a:rPr lang="en-US" dirty="0" err="1" smtClean="0">
              <a:solidFill>
                <a:srgbClr val="004489"/>
              </a:solidFill>
            </a:rPr>
            <a:t>kWp</a:t>
          </a:r>
          <a:endParaRPr lang="en-US" dirty="0">
            <a:solidFill>
              <a:srgbClr val="004489"/>
            </a:solidFill>
          </a:endParaRPr>
        </a:p>
      </dgm:t>
    </dgm:pt>
    <dgm:pt modelId="{5180D50B-96D3-43E8-B88C-1E3A842C4C68}" type="parTrans" cxnId="{EC916BCD-8070-4CC8-A658-74A5E8FFA173}">
      <dgm:prSet/>
      <dgm:spPr/>
      <dgm:t>
        <a:bodyPr/>
        <a:lstStyle/>
        <a:p>
          <a:endParaRPr lang="en-US"/>
        </a:p>
      </dgm:t>
    </dgm:pt>
    <dgm:pt modelId="{D68B21C1-D1F4-47B4-A7E7-C722A411BB58}" type="sibTrans" cxnId="{EC916BCD-8070-4CC8-A658-74A5E8FFA173}">
      <dgm:prSet/>
      <dgm:spPr/>
      <dgm:t>
        <a:bodyPr/>
        <a:lstStyle/>
        <a:p>
          <a:endParaRPr lang="en-US"/>
        </a:p>
      </dgm:t>
    </dgm:pt>
    <dgm:pt modelId="{FF9FD93B-7B01-4ABF-A841-7D6C893308B5}" type="pres">
      <dgm:prSet presAssocID="{6F0EB08D-C1D4-48D4-BED3-E908ECD8C7E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DCFC23-EF66-4A5E-A971-6F082DA4D6FB}" type="pres">
      <dgm:prSet presAssocID="{69A89325-2FA7-4817-8399-4F64BAE8ADD1}" presName="horFlow" presStyleCnt="0"/>
      <dgm:spPr/>
    </dgm:pt>
    <dgm:pt modelId="{6337E63A-9AB0-4ADA-8756-0E601B7C902D}" type="pres">
      <dgm:prSet presAssocID="{69A89325-2FA7-4817-8399-4F64BAE8ADD1}" presName="bigChev" presStyleLbl="node1" presStyleIdx="0" presStyleCnt="3" custScaleX="207311" custLinFactNeighborX="-18361"/>
      <dgm:spPr/>
      <dgm:t>
        <a:bodyPr/>
        <a:lstStyle/>
        <a:p>
          <a:endParaRPr lang="en-US"/>
        </a:p>
      </dgm:t>
    </dgm:pt>
    <dgm:pt modelId="{9D9E3677-490E-4DA4-8F4C-D867D17E3912}" type="pres">
      <dgm:prSet presAssocID="{0E985D0E-B28B-44A0-885B-521BB30C0E2F}" presName="parTrans" presStyleCnt="0"/>
      <dgm:spPr/>
    </dgm:pt>
    <dgm:pt modelId="{5A968406-31F3-4DDD-B830-F15C117A7AB6}" type="pres">
      <dgm:prSet presAssocID="{C5961265-0815-439E-8BE3-BA750B12C4B8}" presName="node" presStyleLbl="alignAccFollowNode1" presStyleIdx="0" presStyleCnt="6" custScaleX="207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C07F6-7AB7-4E2F-8FFB-50626B612190}" type="pres">
      <dgm:prSet presAssocID="{679AAF80-9217-49F1-9129-821258747C64}" presName="sibTrans" presStyleCnt="0"/>
      <dgm:spPr/>
    </dgm:pt>
    <dgm:pt modelId="{926A5B24-BCFB-4305-850E-B65558BB084D}" type="pres">
      <dgm:prSet presAssocID="{71CD4D55-29E1-41CB-BA6E-9B797BC66557}" presName="node" presStyleLbl="alignAccFollowNode1" presStyleIdx="1" presStyleCnt="6" custScaleX="207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35F09-86F0-4E01-9F9B-F2301564C297}" type="pres">
      <dgm:prSet presAssocID="{69A89325-2FA7-4817-8399-4F64BAE8ADD1}" presName="vSp" presStyleCnt="0"/>
      <dgm:spPr/>
    </dgm:pt>
    <dgm:pt modelId="{3DBB915E-F4BA-446B-BB47-66976F5BE3DC}" type="pres">
      <dgm:prSet presAssocID="{CC0E682B-B7E7-4DE6-8CDB-86F05C2C5CE9}" presName="horFlow" presStyleCnt="0"/>
      <dgm:spPr/>
    </dgm:pt>
    <dgm:pt modelId="{74EF4B22-84CE-40E7-AA3B-E21C44BD41E5}" type="pres">
      <dgm:prSet presAssocID="{CC0E682B-B7E7-4DE6-8CDB-86F05C2C5CE9}" presName="bigChev" presStyleLbl="node1" presStyleIdx="1" presStyleCnt="3" custScaleX="207311" custLinFactNeighborX="-18361"/>
      <dgm:spPr/>
      <dgm:t>
        <a:bodyPr/>
        <a:lstStyle/>
        <a:p>
          <a:endParaRPr lang="en-US"/>
        </a:p>
      </dgm:t>
    </dgm:pt>
    <dgm:pt modelId="{A455CF1B-8119-41FC-A0CE-E8967E6FAFB8}" type="pres">
      <dgm:prSet presAssocID="{C496D4FE-B5E6-4481-A0AD-63686188AE44}" presName="parTrans" presStyleCnt="0"/>
      <dgm:spPr/>
    </dgm:pt>
    <dgm:pt modelId="{10384B8C-B0BB-46CA-A916-197F6EB7FE58}" type="pres">
      <dgm:prSet presAssocID="{E9082EC0-A2BA-4588-879A-66C3F6081DCD}" presName="node" presStyleLbl="alignAccFollowNode1" presStyleIdx="2" presStyleCnt="6" custScaleX="207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5AB19-C304-4AF6-9CB3-DBB4D6115462}" type="pres">
      <dgm:prSet presAssocID="{192CE5C9-0888-4754-87DC-1FC6631FEE77}" presName="sibTrans" presStyleCnt="0"/>
      <dgm:spPr/>
    </dgm:pt>
    <dgm:pt modelId="{3B61B262-98AE-44D3-8D37-7EC67CC89B4A}" type="pres">
      <dgm:prSet presAssocID="{AC9644FE-C080-4826-9438-F293E361D18D}" presName="node" presStyleLbl="alignAccFollowNode1" presStyleIdx="3" presStyleCnt="6" custScaleX="207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62D57-BAE6-48F4-A232-8F17B100390F}" type="pres">
      <dgm:prSet presAssocID="{CC0E682B-B7E7-4DE6-8CDB-86F05C2C5CE9}" presName="vSp" presStyleCnt="0"/>
      <dgm:spPr/>
    </dgm:pt>
    <dgm:pt modelId="{44B858C2-836F-4D3B-9A76-9300C06B3A20}" type="pres">
      <dgm:prSet presAssocID="{A0789B83-304F-45CC-91F8-D3A542515DA3}" presName="horFlow" presStyleCnt="0"/>
      <dgm:spPr/>
    </dgm:pt>
    <dgm:pt modelId="{25DBC376-2A4C-44FF-A575-2ED496657DA6}" type="pres">
      <dgm:prSet presAssocID="{A0789B83-304F-45CC-91F8-D3A542515DA3}" presName="bigChev" presStyleLbl="node1" presStyleIdx="2" presStyleCnt="3" custScaleX="207311" custLinFactNeighborX="-18361"/>
      <dgm:spPr/>
      <dgm:t>
        <a:bodyPr/>
        <a:lstStyle/>
        <a:p>
          <a:endParaRPr lang="en-US"/>
        </a:p>
      </dgm:t>
    </dgm:pt>
    <dgm:pt modelId="{58C5269D-5C0C-4795-A7F0-87D8B00FB3CB}" type="pres">
      <dgm:prSet presAssocID="{70199462-0719-4B32-8862-303DCEB39E31}" presName="parTrans" presStyleCnt="0"/>
      <dgm:spPr/>
    </dgm:pt>
    <dgm:pt modelId="{9C7E678A-3BF5-4C9B-8205-0AA6D3850EB8}" type="pres">
      <dgm:prSet presAssocID="{65508D3F-A8ED-4083-8C8D-476DF6F30745}" presName="node" presStyleLbl="alignAccFollowNode1" presStyleIdx="4" presStyleCnt="6" custScaleX="207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C5187-72FA-4D50-89AD-080BF04EEDD0}" type="pres">
      <dgm:prSet presAssocID="{52871D4D-2970-49FF-A262-6F107E5394D1}" presName="sibTrans" presStyleCnt="0"/>
      <dgm:spPr/>
    </dgm:pt>
    <dgm:pt modelId="{5E0EA663-EBBE-4161-8E3F-7D7763ACA9B4}" type="pres">
      <dgm:prSet presAssocID="{707FDADE-B605-4E2B-BDCD-57C0363F5884}" presName="node" presStyleLbl="alignAccFollowNode1" presStyleIdx="5" presStyleCnt="6" custScaleX="207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619395-16FE-4B60-97E3-18E9154652A3}" srcId="{6F0EB08D-C1D4-48D4-BED3-E908ECD8C7E8}" destId="{CC0E682B-B7E7-4DE6-8CDB-86F05C2C5CE9}" srcOrd="1" destOrd="0" parTransId="{C6505AD3-8C4A-483C-9140-14B89D453AF4}" sibTransId="{430C8ADF-1067-4757-AE2B-34321D9809F5}"/>
    <dgm:cxn modelId="{6021E6A4-BD26-4E4F-804A-99C8AB3240ED}" type="presOf" srcId="{CC0E682B-B7E7-4DE6-8CDB-86F05C2C5CE9}" destId="{74EF4B22-84CE-40E7-AA3B-E21C44BD41E5}" srcOrd="0" destOrd="0" presId="urn:microsoft.com/office/officeart/2005/8/layout/lProcess3"/>
    <dgm:cxn modelId="{B015EED3-83E6-461C-8C80-892AFC9B1027}" type="presOf" srcId="{AC9644FE-C080-4826-9438-F293E361D18D}" destId="{3B61B262-98AE-44D3-8D37-7EC67CC89B4A}" srcOrd="0" destOrd="0" presId="urn:microsoft.com/office/officeart/2005/8/layout/lProcess3"/>
    <dgm:cxn modelId="{1329B96A-C5B7-4EA1-AA49-312A1985BEF2}" type="presOf" srcId="{71CD4D55-29E1-41CB-BA6E-9B797BC66557}" destId="{926A5B24-BCFB-4305-850E-B65558BB084D}" srcOrd="0" destOrd="0" presId="urn:microsoft.com/office/officeart/2005/8/layout/lProcess3"/>
    <dgm:cxn modelId="{81F72162-9E2A-4A81-B06D-BD1965CDC2D9}" srcId="{6F0EB08D-C1D4-48D4-BED3-E908ECD8C7E8}" destId="{A0789B83-304F-45CC-91F8-D3A542515DA3}" srcOrd="2" destOrd="0" parTransId="{EDA000FA-B005-4040-BCE9-2BFBE25AC127}" sibTransId="{7324499C-0768-49C0-A8D3-8A526DF5D60C}"/>
    <dgm:cxn modelId="{5670A15B-260B-45C6-94C2-140721CE95F1}" type="presOf" srcId="{707FDADE-B605-4E2B-BDCD-57C0363F5884}" destId="{5E0EA663-EBBE-4161-8E3F-7D7763ACA9B4}" srcOrd="0" destOrd="0" presId="urn:microsoft.com/office/officeart/2005/8/layout/lProcess3"/>
    <dgm:cxn modelId="{600EABF4-DBB8-470A-BCA9-D5EC48391594}" type="presOf" srcId="{A0789B83-304F-45CC-91F8-D3A542515DA3}" destId="{25DBC376-2A4C-44FF-A575-2ED496657DA6}" srcOrd="0" destOrd="0" presId="urn:microsoft.com/office/officeart/2005/8/layout/lProcess3"/>
    <dgm:cxn modelId="{BE1C8E8A-D744-4EC6-B6FE-76DAA66DB4C0}" srcId="{6F0EB08D-C1D4-48D4-BED3-E908ECD8C7E8}" destId="{69A89325-2FA7-4817-8399-4F64BAE8ADD1}" srcOrd="0" destOrd="0" parTransId="{E0B45783-66EE-4781-9092-3F0DDAEA1529}" sibTransId="{2D4B8437-63C5-4F2B-99F5-31918DCEAEFC}"/>
    <dgm:cxn modelId="{6823158C-9563-4670-BE10-C64866FE7740}" type="presOf" srcId="{6F0EB08D-C1D4-48D4-BED3-E908ECD8C7E8}" destId="{FF9FD93B-7B01-4ABF-A841-7D6C893308B5}" srcOrd="0" destOrd="0" presId="urn:microsoft.com/office/officeart/2005/8/layout/lProcess3"/>
    <dgm:cxn modelId="{2D8537D6-7F3C-4ECF-9896-301ABF63E0F3}" srcId="{CC0E682B-B7E7-4DE6-8CDB-86F05C2C5CE9}" destId="{AC9644FE-C080-4826-9438-F293E361D18D}" srcOrd="1" destOrd="0" parTransId="{76134373-4E37-4E84-B474-62EDC90980B9}" sibTransId="{A2FC93E1-FAA4-4696-98E6-D8CA17DAC2AD}"/>
    <dgm:cxn modelId="{18735D55-B2C6-4A16-86F3-06FCCA9E96C5}" type="presOf" srcId="{E9082EC0-A2BA-4588-879A-66C3F6081DCD}" destId="{10384B8C-B0BB-46CA-A916-197F6EB7FE58}" srcOrd="0" destOrd="0" presId="urn:microsoft.com/office/officeart/2005/8/layout/lProcess3"/>
    <dgm:cxn modelId="{4825413E-4BE3-4642-A5E4-E5392C6FD600}" srcId="{69A89325-2FA7-4817-8399-4F64BAE8ADD1}" destId="{C5961265-0815-439E-8BE3-BA750B12C4B8}" srcOrd="0" destOrd="0" parTransId="{0E985D0E-B28B-44A0-885B-521BB30C0E2F}" sibTransId="{679AAF80-9217-49F1-9129-821258747C64}"/>
    <dgm:cxn modelId="{FF7EBEE5-AA93-48AF-8D67-DA97ABE7C1DE}" type="presOf" srcId="{65508D3F-A8ED-4083-8C8D-476DF6F30745}" destId="{9C7E678A-3BF5-4C9B-8205-0AA6D3850EB8}" srcOrd="0" destOrd="0" presId="urn:microsoft.com/office/officeart/2005/8/layout/lProcess3"/>
    <dgm:cxn modelId="{B8503979-9CE8-41D3-AE35-4A47BD343076}" srcId="{CC0E682B-B7E7-4DE6-8CDB-86F05C2C5CE9}" destId="{E9082EC0-A2BA-4588-879A-66C3F6081DCD}" srcOrd="0" destOrd="0" parTransId="{C496D4FE-B5E6-4481-A0AD-63686188AE44}" sibTransId="{192CE5C9-0888-4754-87DC-1FC6631FEE77}"/>
    <dgm:cxn modelId="{FBC538E9-B60F-4413-B9B3-8230D6109494}" srcId="{69A89325-2FA7-4817-8399-4F64BAE8ADD1}" destId="{71CD4D55-29E1-41CB-BA6E-9B797BC66557}" srcOrd="1" destOrd="0" parTransId="{5D417BD5-241B-4B37-B65B-E05E86318566}" sibTransId="{6E39EF6D-1B33-4A10-A3B7-CE3730EF1F56}"/>
    <dgm:cxn modelId="{B2A06208-5807-4A72-85B6-AFC147D19D13}" srcId="{A0789B83-304F-45CC-91F8-D3A542515DA3}" destId="{65508D3F-A8ED-4083-8C8D-476DF6F30745}" srcOrd="0" destOrd="0" parTransId="{70199462-0719-4B32-8862-303DCEB39E31}" sibTransId="{52871D4D-2970-49FF-A262-6F107E5394D1}"/>
    <dgm:cxn modelId="{CAC329DD-CF12-4F7B-8673-3FCF045F6131}" type="presOf" srcId="{69A89325-2FA7-4817-8399-4F64BAE8ADD1}" destId="{6337E63A-9AB0-4ADA-8756-0E601B7C902D}" srcOrd="0" destOrd="0" presId="urn:microsoft.com/office/officeart/2005/8/layout/lProcess3"/>
    <dgm:cxn modelId="{EC916BCD-8070-4CC8-A658-74A5E8FFA173}" srcId="{A0789B83-304F-45CC-91F8-D3A542515DA3}" destId="{707FDADE-B605-4E2B-BDCD-57C0363F5884}" srcOrd="1" destOrd="0" parTransId="{5180D50B-96D3-43E8-B88C-1E3A842C4C68}" sibTransId="{D68B21C1-D1F4-47B4-A7E7-C722A411BB58}"/>
    <dgm:cxn modelId="{8EF201D0-6040-4113-A41C-7D99403FB076}" type="presOf" srcId="{C5961265-0815-439E-8BE3-BA750B12C4B8}" destId="{5A968406-31F3-4DDD-B830-F15C117A7AB6}" srcOrd="0" destOrd="0" presId="urn:microsoft.com/office/officeart/2005/8/layout/lProcess3"/>
    <dgm:cxn modelId="{C11C2F23-8285-4438-BB31-FC5938573D7B}" type="presParOf" srcId="{FF9FD93B-7B01-4ABF-A841-7D6C893308B5}" destId="{B8DCFC23-EF66-4A5E-A971-6F082DA4D6FB}" srcOrd="0" destOrd="0" presId="urn:microsoft.com/office/officeart/2005/8/layout/lProcess3"/>
    <dgm:cxn modelId="{0DBD8DA3-D846-4588-A11C-6D47B3CDB641}" type="presParOf" srcId="{B8DCFC23-EF66-4A5E-A971-6F082DA4D6FB}" destId="{6337E63A-9AB0-4ADA-8756-0E601B7C902D}" srcOrd="0" destOrd="0" presId="urn:microsoft.com/office/officeart/2005/8/layout/lProcess3"/>
    <dgm:cxn modelId="{260F2C3A-5E70-48C8-902A-6081F854C8A0}" type="presParOf" srcId="{B8DCFC23-EF66-4A5E-A971-6F082DA4D6FB}" destId="{9D9E3677-490E-4DA4-8F4C-D867D17E3912}" srcOrd="1" destOrd="0" presId="urn:microsoft.com/office/officeart/2005/8/layout/lProcess3"/>
    <dgm:cxn modelId="{2CB13C92-905A-4350-94FC-1B295D9ADBC5}" type="presParOf" srcId="{B8DCFC23-EF66-4A5E-A971-6F082DA4D6FB}" destId="{5A968406-31F3-4DDD-B830-F15C117A7AB6}" srcOrd="2" destOrd="0" presId="urn:microsoft.com/office/officeart/2005/8/layout/lProcess3"/>
    <dgm:cxn modelId="{AD98CEC4-902D-4D55-AC7F-EF7AAAB27E40}" type="presParOf" srcId="{B8DCFC23-EF66-4A5E-A971-6F082DA4D6FB}" destId="{392C07F6-7AB7-4E2F-8FFB-50626B612190}" srcOrd="3" destOrd="0" presId="urn:microsoft.com/office/officeart/2005/8/layout/lProcess3"/>
    <dgm:cxn modelId="{F0250DAC-5034-4654-85A4-9838B432C25E}" type="presParOf" srcId="{B8DCFC23-EF66-4A5E-A971-6F082DA4D6FB}" destId="{926A5B24-BCFB-4305-850E-B65558BB084D}" srcOrd="4" destOrd="0" presId="urn:microsoft.com/office/officeart/2005/8/layout/lProcess3"/>
    <dgm:cxn modelId="{DF23D099-1B15-4DBB-A141-5E819276D5AA}" type="presParOf" srcId="{FF9FD93B-7B01-4ABF-A841-7D6C893308B5}" destId="{91E35F09-86F0-4E01-9F9B-F2301564C297}" srcOrd="1" destOrd="0" presId="urn:microsoft.com/office/officeart/2005/8/layout/lProcess3"/>
    <dgm:cxn modelId="{6DE6EED7-21CF-4B57-8695-E99C7C6DD099}" type="presParOf" srcId="{FF9FD93B-7B01-4ABF-A841-7D6C893308B5}" destId="{3DBB915E-F4BA-446B-BB47-66976F5BE3DC}" srcOrd="2" destOrd="0" presId="urn:microsoft.com/office/officeart/2005/8/layout/lProcess3"/>
    <dgm:cxn modelId="{081E9438-391B-4A0E-9158-8A355A8B5C98}" type="presParOf" srcId="{3DBB915E-F4BA-446B-BB47-66976F5BE3DC}" destId="{74EF4B22-84CE-40E7-AA3B-E21C44BD41E5}" srcOrd="0" destOrd="0" presId="urn:microsoft.com/office/officeart/2005/8/layout/lProcess3"/>
    <dgm:cxn modelId="{AC5FF928-C8D9-458A-B6F3-95D636798912}" type="presParOf" srcId="{3DBB915E-F4BA-446B-BB47-66976F5BE3DC}" destId="{A455CF1B-8119-41FC-A0CE-E8967E6FAFB8}" srcOrd="1" destOrd="0" presId="urn:microsoft.com/office/officeart/2005/8/layout/lProcess3"/>
    <dgm:cxn modelId="{D6396C7E-CF91-4EEC-890F-53F30CA58A86}" type="presParOf" srcId="{3DBB915E-F4BA-446B-BB47-66976F5BE3DC}" destId="{10384B8C-B0BB-46CA-A916-197F6EB7FE58}" srcOrd="2" destOrd="0" presId="urn:microsoft.com/office/officeart/2005/8/layout/lProcess3"/>
    <dgm:cxn modelId="{FC95BFE6-1CEF-4C26-ACBD-7E6061ECC5E3}" type="presParOf" srcId="{3DBB915E-F4BA-446B-BB47-66976F5BE3DC}" destId="{D675AB19-C304-4AF6-9CB3-DBB4D6115462}" srcOrd="3" destOrd="0" presId="urn:microsoft.com/office/officeart/2005/8/layout/lProcess3"/>
    <dgm:cxn modelId="{E0FE4E95-2C7D-4359-9384-C470C4EEA2EB}" type="presParOf" srcId="{3DBB915E-F4BA-446B-BB47-66976F5BE3DC}" destId="{3B61B262-98AE-44D3-8D37-7EC67CC89B4A}" srcOrd="4" destOrd="0" presId="urn:microsoft.com/office/officeart/2005/8/layout/lProcess3"/>
    <dgm:cxn modelId="{D9AA70FD-91BD-4C3D-99E9-9A24D3A5A6D1}" type="presParOf" srcId="{FF9FD93B-7B01-4ABF-A841-7D6C893308B5}" destId="{B9C62D57-BAE6-48F4-A232-8F17B100390F}" srcOrd="3" destOrd="0" presId="urn:microsoft.com/office/officeart/2005/8/layout/lProcess3"/>
    <dgm:cxn modelId="{A9B6AC79-5DCF-4AF4-85CF-99D2DF1AAB37}" type="presParOf" srcId="{FF9FD93B-7B01-4ABF-A841-7D6C893308B5}" destId="{44B858C2-836F-4D3B-9A76-9300C06B3A20}" srcOrd="4" destOrd="0" presId="urn:microsoft.com/office/officeart/2005/8/layout/lProcess3"/>
    <dgm:cxn modelId="{67F36F34-24C9-49E6-8957-FF351BE18C3C}" type="presParOf" srcId="{44B858C2-836F-4D3B-9A76-9300C06B3A20}" destId="{25DBC376-2A4C-44FF-A575-2ED496657DA6}" srcOrd="0" destOrd="0" presId="urn:microsoft.com/office/officeart/2005/8/layout/lProcess3"/>
    <dgm:cxn modelId="{EE0B2893-6031-4A0A-820E-E8DD3AB2D429}" type="presParOf" srcId="{44B858C2-836F-4D3B-9A76-9300C06B3A20}" destId="{58C5269D-5C0C-4795-A7F0-87D8B00FB3CB}" srcOrd="1" destOrd="0" presId="urn:microsoft.com/office/officeart/2005/8/layout/lProcess3"/>
    <dgm:cxn modelId="{A1A26DBC-5D8D-4B37-82F1-E87EF791B718}" type="presParOf" srcId="{44B858C2-836F-4D3B-9A76-9300C06B3A20}" destId="{9C7E678A-3BF5-4C9B-8205-0AA6D3850EB8}" srcOrd="2" destOrd="0" presId="urn:microsoft.com/office/officeart/2005/8/layout/lProcess3"/>
    <dgm:cxn modelId="{CAE5920D-9C45-4A66-AB76-52E2EA1C76EE}" type="presParOf" srcId="{44B858C2-836F-4D3B-9A76-9300C06B3A20}" destId="{D59C5187-72FA-4D50-89AD-080BF04EEDD0}" srcOrd="3" destOrd="0" presId="urn:microsoft.com/office/officeart/2005/8/layout/lProcess3"/>
    <dgm:cxn modelId="{2D25C542-5002-4456-A003-CE0AE22D73E8}" type="presParOf" srcId="{44B858C2-836F-4D3B-9A76-9300C06B3A20}" destId="{5E0EA663-EBBE-4161-8E3F-7D7763ACA9B4}" srcOrd="4" destOrd="0" presId="urn:microsoft.com/office/officeart/2005/8/layout/lProcess3"/>
  </dgm:cxnLst>
  <dgm:bg/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60888"/>
            <a:ext cx="58547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E0236B7-9B52-4EDC-9FDB-E299B76B615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5B57D-2E10-4053-ACC2-A7F2FC4507EC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5488"/>
            <a:ext cx="4787900" cy="35909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559300"/>
            <a:ext cx="5537200" cy="4033838"/>
          </a:xfrm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295400"/>
            <a:ext cx="7315200" cy="4724400"/>
          </a:xfrm>
          <a:solidFill>
            <a:srgbClr val="6AB023">
              <a:alpha val="4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rgbClr val="004489"/>
                </a:solidFill>
                <a:latin typeface="Eras Demi ITC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601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FFD9E-4CE1-41AE-84E7-451FE0664A9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601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65237"/>
            <a:ext cx="7315200" cy="47545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DB195-5CBA-4104-A191-05E3861CCDC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0" y="0"/>
          <a:ext cx="9144000" cy="6862763"/>
        </p:xfrm>
        <a:graphic>
          <a:graphicData uri="http://schemas.openxmlformats.org/presentationml/2006/ole">
            <p:oleObj spid="_x0000_s40962" name="Image" r:id="rId3" imgW="12215873" imgH="9168254" progId="">
              <p:embed/>
            </p:oleObj>
          </a:graphicData>
        </a:graphic>
      </p:graphicFrame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44450">
            <a:solidFill>
              <a:srgbClr val="00448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Line 16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44450">
            <a:solidFill>
              <a:srgbClr val="00448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7" name="Picture 9" descr="C:\Users\abodenhagen\Desktop\04 Marketing\Logos\Solar Integrated\SI  logo R cmyk high resolution.bmp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39713"/>
            <a:ext cx="17605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86201"/>
            <a:ext cx="7391400" cy="381000"/>
          </a:xfrm>
        </p:spPr>
        <p:txBody>
          <a:bodyPr/>
          <a:lstStyle>
            <a:lvl1pPr algn="l">
              <a:defRPr sz="2200" b="0" cap="all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391400" cy="1500187"/>
          </a:xfrm>
          <a:solidFill>
            <a:srgbClr val="6AB023">
              <a:alpha val="40000"/>
            </a:srgbClr>
          </a:solidFill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D6DDD-B242-44BA-9DE3-19B77D67067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65237"/>
            <a:ext cx="3429000" cy="47545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65237"/>
            <a:ext cx="3429000" cy="47545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14E95-AA43-4874-895D-1C9C526B2A4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30313"/>
            <a:ext cx="3506788" cy="762000"/>
          </a:xfrm>
        </p:spPr>
        <p:txBody>
          <a:bodyPr anchor="b"/>
          <a:lstStyle>
            <a:lvl1pPr marL="0" indent="0">
              <a:buNone/>
              <a:defRPr sz="2000" b="0">
                <a:latin typeface="Eras Demi IT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068512"/>
            <a:ext cx="35067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25" y="1230313"/>
            <a:ext cx="3660775" cy="762000"/>
          </a:xfrm>
        </p:spPr>
        <p:txBody>
          <a:bodyPr anchor="b"/>
          <a:lstStyle>
            <a:lvl1pPr marL="0" indent="0">
              <a:buNone/>
              <a:defRPr sz="2000" b="0">
                <a:latin typeface="Eras Demi IT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068512"/>
            <a:ext cx="36576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601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3D4B6-D743-4E19-BB40-3D95D29E37A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D9428-56E9-4FAB-A0A0-3125AA2F447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0E2BB-581E-4AFC-96E1-25425C37FF8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252538"/>
            <a:ext cx="4648200" cy="47672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252537"/>
            <a:ext cx="2474913" cy="47672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601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D4900-9576-41B8-AF15-A715C08596A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328737"/>
            <a:ext cx="6288088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5138738"/>
            <a:ext cx="6324600" cy="804862"/>
          </a:xfrm>
          <a:solidFill>
            <a:srgbClr val="6AB023">
              <a:alpha val="40000"/>
            </a:srgb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601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DF254-8EC2-43AE-A70B-EECA106B327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0" y="0"/>
          <a:ext cx="9144000" cy="6862763"/>
        </p:xfrm>
        <a:graphic>
          <a:graphicData uri="http://schemas.openxmlformats.org/presentationml/2006/ole">
            <p:oleObj spid="_x0000_s1026" name="Image" r:id="rId12" imgW="12215873" imgH="9168254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601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95400"/>
            <a:ext cx="701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8950" y="63849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44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A0F12CC-478B-4F27-8B05-71647EAC285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44450">
            <a:solidFill>
              <a:srgbClr val="00448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44450">
            <a:solidFill>
              <a:srgbClr val="00448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033" name="Picture 9" descr="C:\Users\abodenhagen\Desktop\04 Marketing\Logos\Solar Integrated\SI  logo R cmyk high resolution.bmp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152400"/>
            <a:ext cx="231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3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004489"/>
          </a:solidFill>
          <a:latin typeface="Eras Demi IT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004489"/>
          </a:solidFill>
          <a:latin typeface="Eras Demi IT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004489"/>
          </a:solidFill>
          <a:latin typeface="Eras Demi IT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004489"/>
          </a:solidFill>
          <a:latin typeface="Eras Demi IT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004489"/>
          </a:solidFill>
          <a:latin typeface="Eras Demi IT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48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400">
          <a:solidFill>
            <a:srgbClr val="00448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400">
          <a:solidFill>
            <a:srgbClr val="00448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400">
          <a:solidFill>
            <a:srgbClr val="00448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400">
          <a:solidFill>
            <a:srgbClr val="00448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81000"/>
            <a:ext cx="7239000" cy="381000"/>
          </a:xfrm>
        </p:spPr>
        <p:txBody>
          <a:bodyPr/>
          <a:lstStyle/>
          <a:p>
            <a:pPr algn="ctr"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4099" name="Untertitel 5"/>
          <p:cNvSpPr>
            <a:spLocks noGrp="1"/>
          </p:cNvSpPr>
          <p:nvPr>
            <p:ph type="subTitle" idx="1"/>
          </p:nvPr>
        </p:nvSpPr>
        <p:spPr>
          <a:solidFill>
            <a:srgbClr val="6AB023">
              <a:alpha val="39999"/>
            </a:srgbClr>
          </a:solidFill>
        </p:spPr>
        <p:txBody>
          <a:bodyPr anchor="ctr"/>
          <a:lstStyle/>
          <a:p>
            <a:r>
              <a:rPr lang="en-US" sz="2200" b="1" smtClean="0"/>
              <a:t>The Contribution of Solar Energy to Green Buildings</a:t>
            </a:r>
          </a:p>
          <a:p>
            <a:r>
              <a:rPr lang="en-US" smtClean="0"/>
              <a:t>Meeting Environmental and Economic Objectives</a:t>
            </a:r>
          </a:p>
          <a:p>
            <a:endParaRPr lang="en-US" smtClean="0"/>
          </a:p>
          <a:p>
            <a:r>
              <a:rPr lang="en-US" sz="1600" smtClean="0"/>
              <a:t>Andrea Bodenhagen</a:t>
            </a:r>
          </a:p>
          <a:p>
            <a:r>
              <a:rPr lang="en-US" sz="1600" smtClean="0"/>
              <a:t>Solar Integrated Technologies GmbH</a:t>
            </a:r>
          </a:p>
          <a:p>
            <a:endParaRPr lang="en-US" sz="1600" smtClean="0"/>
          </a:p>
          <a:p>
            <a:r>
              <a:rPr lang="en-US" sz="1600" u="sng" smtClean="0"/>
              <a:t>www.solarintegrated.com</a:t>
            </a:r>
            <a:r>
              <a:rPr lang="en-US" sz="1600" smtClean="0"/>
              <a:t> </a:t>
            </a:r>
            <a:endParaRPr lang="en-US" smtClean="0"/>
          </a:p>
          <a:p>
            <a:endParaRPr lang="en-US" smtClean="0"/>
          </a:p>
          <a:p>
            <a:r>
              <a:rPr lang="en-US" sz="1600" smtClean="0"/>
              <a:t>16</a:t>
            </a:r>
            <a:r>
              <a:rPr lang="en-US" sz="1600" baseline="30000" smtClean="0"/>
              <a:t>th</a:t>
            </a:r>
            <a:r>
              <a:rPr lang="en-US" sz="1600" smtClean="0"/>
              <a:t> European Real Estate Society Conference 2009, Stockholm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DE2FB0F-7235-41A3-966F-54940499E6F1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platzhalter 1"/>
          <p:cNvSpPr>
            <a:spLocks noGrp="1"/>
          </p:cNvSpPr>
          <p:nvPr>
            <p:ph type="body" idx="1"/>
          </p:nvPr>
        </p:nvSpPr>
        <p:spPr>
          <a:solidFill>
            <a:srgbClr val="004489"/>
          </a:solidFill>
        </p:spPr>
        <p:txBody>
          <a:bodyPr anchor="ctr"/>
          <a:lstStyle/>
          <a:p>
            <a:pPr algn="ctr"/>
            <a:r>
              <a:rPr lang="en-US" sz="1800" smtClean="0">
                <a:solidFill>
                  <a:schemeClr val="bg1"/>
                </a:solidFill>
              </a:rPr>
              <a:t>Crystalline silicon cells</a:t>
            </a:r>
          </a:p>
        </p:txBody>
      </p:sp>
      <p:sp>
        <p:nvSpPr>
          <p:cNvPr id="15363" name="Inhaltsplatzhalter 2"/>
          <p:cNvSpPr>
            <a:spLocks noGrp="1"/>
          </p:cNvSpPr>
          <p:nvPr>
            <p:ph sz="half" idx="2"/>
          </p:nvPr>
        </p:nvSpPr>
        <p:spPr>
          <a:xfrm>
            <a:off x="914400" y="2068513"/>
            <a:ext cx="3506788" cy="3951287"/>
          </a:xfrm>
          <a:ln>
            <a:solidFill>
              <a:srgbClr val="004489"/>
            </a:solidFill>
          </a:ln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600" smtClean="0"/>
              <a:t>Mono-crystalline cells made from a solid mono-crystal without grain boundaries</a:t>
            </a:r>
          </a:p>
          <a:p>
            <a:pPr>
              <a:spcBef>
                <a:spcPts val="1200"/>
              </a:spcBef>
            </a:pPr>
            <a:r>
              <a:rPr lang="en-US" sz="1600" smtClean="0"/>
              <a:t>Poly-crystalline cells made from a material composed of various crystallites with visible grains</a:t>
            </a:r>
          </a:p>
          <a:p>
            <a:pPr>
              <a:spcBef>
                <a:spcPts val="1200"/>
              </a:spcBef>
            </a:pPr>
            <a:r>
              <a:rPr lang="en-US" sz="1600" smtClean="0"/>
              <a:t>Cells are extremely fragile and sensitive towards humidity</a:t>
            </a:r>
          </a:p>
          <a:p>
            <a:pPr>
              <a:spcBef>
                <a:spcPts val="1200"/>
              </a:spcBef>
            </a:pPr>
            <a:r>
              <a:rPr lang="en-US" sz="1600" smtClean="0"/>
              <a:t>Encapsulated in glass</a:t>
            </a:r>
          </a:p>
          <a:p>
            <a:pPr lvl="2">
              <a:spcBef>
                <a:spcPts val="1200"/>
              </a:spcBef>
            </a:pPr>
            <a:r>
              <a:rPr lang="en-US" smtClean="0"/>
              <a:t>Installation tilted (30°) on a substructure with a south orientation</a:t>
            </a:r>
          </a:p>
        </p:txBody>
      </p:sp>
      <p:sp>
        <p:nvSpPr>
          <p:cNvPr id="15364" name="Textplatzhalter 3"/>
          <p:cNvSpPr>
            <a:spLocks noGrp="1"/>
          </p:cNvSpPr>
          <p:nvPr>
            <p:ph type="body" sz="quarter" idx="3"/>
          </p:nvPr>
        </p:nvSpPr>
        <p:spPr>
          <a:solidFill>
            <a:srgbClr val="004489"/>
          </a:solidFill>
        </p:spPr>
        <p:txBody>
          <a:bodyPr anchor="ctr"/>
          <a:lstStyle/>
          <a:p>
            <a:pPr algn="ctr"/>
            <a:r>
              <a:rPr lang="en-US" sz="1800" smtClean="0">
                <a:solidFill>
                  <a:schemeClr val="bg1"/>
                </a:solidFill>
              </a:rPr>
              <a:t>Thin-film cells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4"/>
          </p:nvPr>
        </p:nvSpPr>
        <p:spPr>
          <a:xfrm>
            <a:off x="4572000" y="2068513"/>
            <a:ext cx="3657600" cy="3951287"/>
          </a:xfrm>
          <a:ln>
            <a:solidFill>
              <a:srgbClr val="004489"/>
            </a:solidFill>
          </a:ln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1600" dirty="0" smtClean="0"/>
              <a:t>Thin layer of active material coated to a substrate (0,</a:t>
            </a:r>
            <a:r>
              <a:rPr lang="en-US" sz="1600" spc="300" dirty="0" smtClean="0"/>
              <a:t>2-5</a:t>
            </a:r>
            <a:r>
              <a:rPr lang="en-US" sz="1600" dirty="0" smtClean="0"/>
              <a:t>µm)</a:t>
            </a:r>
          </a:p>
          <a:p>
            <a:pPr>
              <a:spcBef>
                <a:spcPts val="600"/>
              </a:spcBef>
              <a:defRPr/>
            </a:pPr>
            <a:r>
              <a:rPr lang="en-US" sz="1600" dirty="0" smtClean="0"/>
              <a:t>Main materials used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/>
              <a:t>Amorphous silicon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/>
              <a:t>Copper-indium-</a:t>
            </a:r>
            <a:r>
              <a:rPr lang="en-US" sz="1400" dirty="0" err="1" smtClean="0"/>
              <a:t>diselenide</a:t>
            </a:r>
            <a:endParaRPr lang="en-US" sz="1400" dirty="0" smtClean="0"/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/>
              <a:t>Cadmium-telluride</a:t>
            </a:r>
          </a:p>
          <a:p>
            <a:pPr>
              <a:spcBef>
                <a:spcPts val="600"/>
              </a:spcBef>
              <a:defRPr/>
            </a:pPr>
            <a:r>
              <a:rPr lang="en-US" sz="1600" dirty="0" smtClean="0"/>
              <a:t>Amorphous silicon can deposited on flexible substrates</a:t>
            </a:r>
          </a:p>
          <a:p>
            <a:pPr>
              <a:spcBef>
                <a:spcPts val="600"/>
              </a:spcBef>
              <a:defRPr/>
            </a:pPr>
            <a:r>
              <a:rPr lang="en-US" sz="1600" dirty="0" smtClean="0"/>
              <a:t>Amorphous silicon can be encapsulation in flexible materials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16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1600" b="1" dirty="0" smtClean="0"/>
              <a:t>Possibility to build 	 flexible modules 	      with amorphous 	  silicon thin-film cells</a:t>
            </a:r>
          </a:p>
        </p:txBody>
      </p:sp>
      <p:sp>
        <p:nvSpPr>
          <p:cNvPr id="15366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3A7C5D4-F507-4137-91BE-47084F1FF979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1536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Crystalline versus thin-film</a:t>
            </a:r>
          </a:p>
        </p:txBody>
      </p:sp>
      <p:pic>
        <p:nvPicPr>
          <p:cNvPr id="15368" name="Picture 14" descr="http://www.solarserver.de/l8mimages/news/edge_connector_photovoltaik.jpg"/>
          <p:cNvPicPr>
            <a:picLocks noChangeAspect="1" noChangeArrowheads="1"/>
          </p:cNvPicPr>
          <p:nvPr/>
        </p:nvPicPr>
        <p:blipFill>
          <a:blip r:embed="rId2"/>
          <a:srcRect l="16049" t="17075" r="5185"/>
          <a:stretch>
            <a:fillRect/>
          </a:stretch>
        </p:blipFill>
        <p:spPr bwMode="auto">
          <a:xfrm>
            <a:off x="152400" y="5029200"/>
            <a:ext cx="1676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 descr="PVL-U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800600"/>
            <a:ext cx="20574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3505200" y="1252538"/>
          <a:ext cx="4876800" cy="4768851"/>
        </p:xfrm>
        <a:graphic>
          <a:graphicData uri="http://schemas.openxmlformats.org/drawingml/2006/table">
            <a:tbl>
              <a:tblPr/>
              <a:tblGrid>
                <a:gridCol w="1625600"/>
                <a:gridCol w="1625600"/>
                <a:gridCol w="1625600"/>
              </a:tblGrid>
              <a:tr h="1362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Module Type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Module Efficiency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Energy Rating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(measured at the test side of the University of Urbino in Italy, 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tilt angle 30°)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[8]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9"/>
                    </a:solidFill>
                  </a:tcPr>
                </a:tc>
              </a:tr>
              <a:tr h="1125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Thin-film amorphous silicon 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(triple-junction technology by UNI-SOLAR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®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Approx. 6,5%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1064 kWh/kWp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E478"/>
                    </a:solidFill>
                  </a:tcPr>
                </a:tc>
              </a:tr>
              <a:tr h="1303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Mono-crystalline silicon modules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Approx. 14 % on average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962 kWh/kWp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(average of all mono-c-Si modules at the Urbino facility)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9E"/>
                    </a:solidFill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Poly-crystalline silicon modules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Approx. 12 % on average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936 kWh/kWp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(average of all poly-c-Si modules at the Urbino facility)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E478"/>
                    </a:solidFill>
                  </a:tcPr>
                </a:tc>
              </a:tr>
            </a:tbl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457200" y="1252538"/>
            <a:ext cx="2932113" cy="4767262"/>
          </a:xfrm>
        </p:spPr>
        <p:txBody>
          <a:bodyPr/>
          <a:lstStyle/>
          <a:p>
            <a:pPr>
              <a:defRPr/>
            </a:pPr>
            <a:r>
              <a:rPr lang="en-US" sz="1600" b="1" dirty="0" smtClean="0"/>
              <a:t>Efficiency</a:t>
            </a:r>
            <a:r>
              <a:rPr lang="en-US" sz="1600" dirty="0" smtClean="0"/>
              <a:t>: measures the energy generated per m² under standard test conditions (1000 W/m², AM 1.5, 25°C cell temperature)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b="1" dirty="0" smtClean="0"/>
              <a:t>Energy rating</a:t>
            </a:r>
            <a:r>
              <a:rPr lang="en-US" sz="1600" dirty="0" smtClean="0"/>
              <a:t>: measures the energy generated under realistic outdoor conditions, taking brightness, latitude, season, time of the day, air mass, cloud cover, pollution etc. into consideration</a:t>
            </a:r>
          </a:p>
          <a:p>
            <a:pPr>
              <a:defRPr/>
            </a:pPr>
            <a:endParaRPr lang="en-US" sz="1600" dirty="0" smtClean="0"/>
          </a:p>
          <a:p>
            <a:pPr marL="177800" indent="-177800">
              <a:defRPr/>
            </a:pPr>
            <a:r>
              <a:rPr lang="en-US" sz="1600" dirty="0" smtClean="0">
                <a:sym typeface="Wingdings"/>
              </a:rPr>
              <a:t> Main indicator of the suitability of a  PV system at a certain location</a:t>
            </a:r>
            <a:endParaRPr lang="en-US" sz="1600" dirty="0"/>
          </a:p>
        </p:txBody>
      </p:sp>
      <p:sp>
        <p:nvSpPr>
          <p:cNvPr id="16409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55C0D7B-4B14-4ECE-A598-A21AB952F6A7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16410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Efficiency versus energy rating</a:t>
            </a:r>
          </a:p>
        </p:txBody>
      </p:sp>
      <p:sp>
        <p:nvSpPr>
          <p:cNvPr id="16411" name="Rechteck 6"/>
          <p:cNvSpPr>
            <a:spLocks noChangeArrowheads="1"/>
          </p:cNvSpPr>
          <p:nvPr/>
        </p:nvSpPr>
        <p:spPr bwMode="auto">
          <a:xfrm>
            <a:off x="5537200" y="6019800"/>
            <a:ext cx="2844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solidFill>
                  <a:srgbClr val="004489"/>
                </a:solidFill>
              </a:rPr>
              <a:t>Source: University of Urbino, Italy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2483826-9B25-4A10-94D2-9D8FCA4CF430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half" idx="1"/>
          </p:nvPr>
        </p:nvGraphicFramePr>
        <p:xfrm>
          <a:off x="914400" y="1265237"/>
          <a:ext cx="73152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F7C156-C934-4046-866D-420B29FB1CA5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Philosophy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1"/>
          </p:nvPr>
        </p:nvGraphicFramePr>
        <p:xfrm>
          <a:off x="304800" y="1265238"/>
          <a:ext cx="8534400" cy="49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lipse 6"/>
          <p:cNvSpPr/>
          <p:nvPr/>
        </p:nvSpPr>
        <p:spPr>
          <a:xfrm>
            <a:off x="457200" y="3429000"/>
            <a:ext cx="3865563" cy="27432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Ellipse 7"/>
          <p:cNvSpPr/>
          <p:nvPr/>
        </p:nvSpPr>
        <p:spPr>
          <a:xfrm>
            <a:off x="6172200" y="4343400"/>
            <a:ext cx="1371600" cy="9144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Ellipse 8"/>
          <p:cNvSpPr/>
          <p:nvPr/>
        </p:nvSpPr>
        <p:spPr>
          <a:xfrm>
            <a:off x="6172200" y="5281613"/>
            <a:ext cx="1371600" cy="890587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nhaltsplatzhalter 5" descr="Produktion 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9403" r="13115"/>
          <a:stretch>
            <a:fillRect/>
          </a:stretch>
        </p:blipFill>
        <p:spPr>
          <a:xfrm>
            <a:off x="3810000" y="1230313"/>
            <a:ext cx="4965700" cy="4789487"/>
          </a:xfrm>
        </p:spPr>
      </p:pic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533400" y="1176338"/>
            <a:ext cx="3048000" cy="4767262"/>
          </a:xfrm>
        </p:spPr>
        <p:txBody>
          <a:bodyPr/>
          <a:lstStyle/>
          <a:p>
            <a:pPr>
              <a:defRPr/>
            </a:pPr>
            <a:r>
              <a:rPr lang="en-US" sz="1600" b="1" dirty="0" smtClean="0"/>
              <a:t>Lightweight</a:t>
            </a:r>
            <a:r>
              <a:rPr lang="en-US" sz="1600" dirty="0" smtClean="0"/>
              <a:t>: 4,9 kg / m²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/>
              <a:t> F</a:t>
            </a:r>
            <a:r>
              <a:rPr lang="en-US" sz="1400" dirty="0" smtClean="0"/>
              <a:t>or low load bearing roofs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 smtClean="0"/>
              <a:t> Light materials and no </a:t>
            </a:r>
            <a:r>
              <a:rPr lang="en-US" sz="1400" dirty="0" err="1" smtClean="0"/>
              <a:t>windloads</a:t>
            </a:r>
            <a:endParaRPr lang="en-US" sz="1000" dirty="0" smtClean="0"/>
          </a:p>
          <a:p>
            <a:pPr marL="95250" indent="-95250">
              <a:defRPr/>
            </a:pPr>
            <a:endParaRPr lang="en-US" sz="1000" b="1" dirty="0" smtClean="0"/>
          </a:p>
          <a:p>
            <a:pPr marL="95250" indent="-95250">
              <a:defRPr/>
            </a:pPr>
            <a:r>
              <a:rPr lang="en-US" sz="1600" b="1" dirty="0" smtClean="0"/>
              <a:t>Easy to install</a:t>
            </a:r>
            <a:r>
              <a:rPr lang="en-US" sz="1600" dirty="0" smtClean="0"/>
              <a:t>: hot air welding</a:t>
            </a:r>
          </a:p>
          <a:p>
            <a:pPr marL="95250" indent="-95250">
              <a:buFont typeface="Arial" pitchFamily="34" charset="0"/>
              <a:buChar char="•"/>
              <a:defRPr/>
            </a:pPr>
            <a:r>
              <a:rPr lang="en-US" sz="1400" dirty="0" smtClean="0"/>
              <a:t>Fixation to the roof membrane layer with the same tools</a:t>
            </a:r>
          </a:p>
          <a:p>
            <a:pPr marL="95250" indent="-95250">
              <a:buFont typeface="Arial" pitchFamily="34" charset="0"/>
              <a:buChar char="•"/>
              <a:defRPr/>
            </a:pPr>
            <a:r>
              <a:rPr lang="en-US" sz="1400" dirty="0" smtClean="0"/>
              <a:t>Modules are delivered coiled up and roll right onto the roof</a:t>
            </a:r>
          </a:p>
          <a:p>
            <a:pPr marL="95250" indent="-95250">
              <a:buFont typeface="Arial" pitchFamily="34" charset="0"/>
              <a:buChar char="•"/>
              <a:defRPr/>
            </a:pPr>
            <a:endParaRPr lang="en-US" sz="1000" dirty="0" smtClean="0"/>
          </a:p>
          <a:p>
            <a:pPr marL="95250" indent="-95250">
              <a:defRPr/>
            </a:pPr>
            <a:r>
              <a:rPr lang="en-US" sz="1600" b="1" dirty="0" smtClean="0"/>
              <a:t>Durable</a:t>
            </a:r>
            <a:r>
              <a:rPr lang="en-US" sz="1600" dirty="0" smtClean="0"/>
              <a:t>: Tested materials</a:t>
            </a:r>
          </a:p>
          <a:p>
            <a:pPr marL="95250" indent="-95250">
              <a:buFont typeface="Arial" pitchFamily="34" charset="0"/>
              <a:buChar char="•"/>
              <a:defRPr/>
            </a:pPr>
            <a:r>
              <a:rPr lang="en-US" sz="1400" dirty="0" smtClean="0"/>
              <a:t>Membrane with a 40-60 years lifetime</a:t>
            </a:r>
          </a:p>
          <a:p>
            <a:pPr marL="95250" indent="-95250">
              <a:buFont typeface="Arial" pitchFamily="34" charset="0"/>
              <a:buChar char="•"/>
              <a:defRPr/>
            </a:pPr>
            <a:r>
              <a:rPr lang="en-US" sz="1400" dirty="0" smtClean="0"/>
              <a:t>PV technology installed since &gt;10 years and under severe conditions</a:t>
            </a:r>
          </a:p>
          <a:p>
            <a:pPr marL="95250" indent="-95250">
              <a:buFont typeface="Arial" pitchFamily="34" charset="0"/>
              <a:buChar char="•"/>
              <a:defRPr/>
            </a:pPr>
            <a:r>
              <a:rPr lang="en-US" sz="1400" dirty="0" smtClean="0"/>
              <a:t> 25 years performance guarantee</a:t>
            </a:r>
          </a:p>
          <a:p>
            <a:pPr marL="95250" indent="-95250">
              <a:buFont typeface="Arial" pitchFamily="34" charset="0"/>
              <a:buChar char="•"/>
              <a:defRPr/>
            </a:pPr>
            <a:endParaRPr lang="en-US" sz="1000" dirty="0" smtClean="0"/>
          </a:p>
          <a:p>
            <a:pPr marL="95250" indent="-95250">
              <a:defRPr/>
            </a:pPr>
            <a:r>
              <a:rPr lang="en-US" sz="1600" b="1" dirty="0" smtClean="0"/>
              <a:t>High energy yield</a:t>
            </a:r>
            <a:r>
              <a:rPr lang="en-US" sz="1600" dirty="0" smtClean="0"/>
              <a:t>: more </a:t>
            </a:r>
            <a:r>
              <a:rPr lang="en-US" sz="1600" dirty="0" err="1" smtClean="0"/>
              <a:t>kWhs</a:t>
            </a:r>
            <a:endParaRPr lang="en-US" sz="1600" dirty="0" smtClean="0"/>
          </a:p>
          <a:p>
            <a:pPr marL="95250" indent="-95250">
              <a:buFont typeface="Arial" pitchFamily="34" charset="0"/>
              <a:buChar char="•"/>
              <a:defRPr/>
            </a:pPr>
            <a:r>
              <a:rPr lang="en-US" sz="1400" dirty="0" smtClean="0"/>
              <a:t>Triple junction PV technology</a:t>
            </a:r>
          </a:p>
          <a:p>
            <a:pPr marL="95250" indent="-95250">
              <a:buFont typeface="Arial" pitchFamily="34" charset="0"/>
              <a:buChar char="•"/>
              <a:defRPr/>
            </a:pPr>
            <a:r>
              <a:rPr lang="en-US" sz="1400" dirty="0" smtClean="0"/>
              <a:t>Low temperature coefficient</a:t>
            </a:r>
            <a:endParaRPr lang="en-US" sz="1200" dirty="0"/>
          </a:p>
        </p:txBody>
      </p:sp>
      <p:sp>
        <p:nvSpPr>
          <p:cNvPr id="1946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 – the SolarRoof Membrane</a:t>
            </a:r>
          </a:p>
        </p:txBody>
      </p:sp>
      <p:sp>
        <p:nvSpPr>
          <p:cNvPr id="1946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745DD6A-6DED-4E28-B64B-7090A3E9F8AC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>
          <a:xfrm>
            <a:off x="457200" y="457200"/>
            <a:ext cx="6019800" cy="304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300" kern="0" dirty="0" smtClean="0">
                <a:solidFill>
                  <a:srgbClr val="004489"/>
                </a:solidFill>
                <a:latin typeface="Eras Demi ITC" pitchFamily="34" charset="0"/>
                <a:ea typeface="+mj-ea"/>
                <a:cs typeface="+mj-cs"/>
              </a:rPr>
              <a:t>Application examples</a:t>
            </a:r>
            <a:endParaRPr lang="en-US" sz="2300" kern="0" dirty="0">
              <a:solidFill>
                <a:srgbClr val="004489"/>
              </a:solidFill>
              <a:latin typeface="Eras Demi ITC" pitchFamily="34" charset="0"/>
              <a:ea typeface="+mj-ea"/>
              <a:cs typeface="+mj-cs"/>
            </a:endParaRPr>
          </a:p>
        </p:txBody>
      </p:sp>
      <p:pic>
        <p:nvPicPr>
          <p:cNvPr id="52226" name="Objekt 1"/>
          <p:cNvPicPr>
            <a:picLocks noChangeArrowheads="1"/>
          </p:cNvPicPr>
          <p:nvPr/>
        </p:nvPicPr>
        <p:blipFill>
          <a:blip r:embed="rId3" cstate="print"/>
          <a:srcRect l="2071" t="10512" r="31050" b="-526"/>
          <a:stretch>
            <a:fillRect/>
          </a:stretch>
        </p:blipFill>
        <p:spPr bwMode="auto">
          <a:xfrm>
            <a:off x="228600" y="1371599"/>
            <a:ext cx="2676525" cy="1676400"/>
          </a:xfrm>
          <a:prstGeom prst="rect">
            <a:avLst/>
          </a:prstGeom>
          <a:noFill/>
        </p:spPr>
      </p:pic>
      <p:pic>
        <p:nvPicPr>
          <p:cNvPr id="52225" name="Objekt 2"/>
          <p:cNvPicPr>
            <a:picLocks noChangeArrowheads="1"/>
          </p:cNvPicPr>
          <p:nvPr/>
        </p:nvPicPr>
        <p:blipFill>
          <a:blip r:embed="rId4" cstate="print"/>
          <a:srcRect l="1752" t="-227" r="26328" b="4052"/>
          <a:stretch>
            <a:fillRect/>
          </a:stretch>
        </p:blipFill>
        <p:spPr bwMode="auto">
          <a:xfrm>
            <a:off x="3124200" y="1371599"/>
            <a:ext cx="2667000" cy="1676400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28600" y="236219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9" name="Objekt 3"/>
          <p:cNvPicPr>
            <a:picLocks noChangeArrowheads="1"/>
          </p:cNvPicPr>
          <p:nvPr/>
        </p:nvPicPr>
        <p:blipFill>
          <a:blip r:embed="rId5" cstate="print"/>
          <a:srcRect l="1765" t="-243" r="28732" b="1869"/>
          <a:stretch>
            <a:fillRect/>
          </a:stretch>
        </p:blipFill>
        <p:spPr bwMode="auto">
          <a:xfrm>
            <a:off x="6019800" y="1371599"/>
            <a:ext cx="2676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Objekt 4"/>
          <p:cNvPicPr>
            <a:picLocks noChangeArrowheads="1"/>
          </p:cNvPicPr>
          <p:nvPr/>
        </p:nvPicPr>
        <p:blipFill>
          <a:blip r:embed="rId6"/>
          <a:srcRect l="1752" t="8497" r="32484" b="4509"/>
          <a:stretch>
            <a:fillRect/>
          </a:stretch>
        </p:blipFill>
        <p:spPr bwMode="auto">
          <a:xfrm>
            <a:off x="228600" y="3733799"/>
            <a:ext cx="2667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Bild 16" descr="S:\Allgemein\04 Marketing\Selected references\Germany\Pictures Germany\Mannheim komplett.jpg"/>
          <p:cNvPicPr>
            <a:picLocks noChangeAspect="1" noChangeArrowheads="1"/>
          </p:cNvPicPr>
          <p:nvPr/>
        </p:nvPicPr>
        <p:blipFill>
          <a:blip r:embed="rId7" cstate="print"/>
          <a:srcRect l="2857" t="8923" b="2901"/>
          <a:stretch>
            <a:fillRect/>
          </a:stretch>
        </p:blipFill>
        <p:spPr bwMode="auto">
          <a:xfrm>
            <a:off x="3124200" y="3733799"/>
            <a:ext cx="2675400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Objekt 7"/>
          <p:cNvPicPr>
            <a:picLocks noChangeArrowheads="1"/>
          </p:cNvPicPr>
          <p:nvPr/>
        </p:nvPicPr>
        <p:blipFill>
          <a:blip r:embed="rId8" cstate="print"/>
          <a:srcRect l="2229" t="-229" r="23090" b="-526"/>
          <a:stretch>
            <a:fillRect/>
          </a:stretch>
        </p:blipFill>
        <p:spPr bwMode="auto">
          <a:xfrm>
            <a:off x="6019800" y="3733799"/>
            <a:ext cx="2667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feld 5"/>
          <p:cNvSpPr txBox="1">
            <a:spLocks noChangeArrowheads="1"/>
          </p:cNvSpPr>
          <p:nvPr/>
        </p:nvSpPr>
        <p:spPr bwMode="auto">
          <a:xfrm>
            <a:off x="228600" y="3124200"/>
            <a:ext cx="845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en-US" sz="1400" dirty="0" smtClean="0">
                <a:solidFill>
                  <a:srgbClr val="004489"/>
                </a:solidFill>
              </a:rPr>
              <a:t>Factory, </a:t>
            </a:r>
            <a:r>
              <a:rPr lang="en-US" sz="1400" dirty="0" err="1" smtClean="0">
                <a:solidFill>
                  <a:srgbClr val="004489"/>
                </a:solidFill>
              </a:rPr>
              <a:t>Lokeren</a:t>
            </a:r>
            <a:r>
              <a:rPr lang="en-US" sz="1400" dirty="0" smtClean="0">
                <a:solidFill>
                  <a:srgbClr val="004489"/>
                </a:solidFill>
              </a:rPr>
              <a:t>, Belgium 	 Logistic center, Paris, France	     Sports hall, </a:t>
            </a:r>
            <a:r>
              <a:rPr lang="en-US" sz="1400" dirty="0" err="1" smtClean="0">
                <a:solidFill>
                  <a:srgbClr val="004489"/>
                </a:solidFill>
              </a:rPr>
              <a:t>Voghera</a:t>
            </a:r>
            <a:r>
              <a:rPr lang="en-US" sz="1400" dirty="0" smtClean="0">
                <a:solidFill>
                  <a:srgbClr val="004489"/>
                </a:solidFill>
              </a:rPr>
              <a:t>, Italy</a:t>
            </a:r>
            <a:endParaRPr lang="en-US" sz="1400" dirty="0">
              <a:solidFill>
                <a:srgbClr val="004489"/>
              </a:solidFill>
            </a:endParaRPr>
          </a:p>
        </p:txBody>
      </p:sp>
      <p:sp>
        <p:nvSpPr>
          <p:cNvPr id="21" name="Textfeld 5"/>
          <p:cNvSpPr txBox="1">
            <a:spLocks noChangeArrowheads="1"/>
          </p:cNvSpPr>
          <p:nvPr/>
        </p:nvSpPr>
        <p:spPr bwMode="auto">
          <a:xfrm>
            <a:off x="228600" y="5562600"/>
            <a:ext cx="891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en-US" sz="1400" dirty="0" smtClean="0">
                <a:solidFill>
                  <a:srgbClr val="004489"/>
                </a:solidFill>
              </a:rPr>
              <a:t>Apartment block, </a:t>
            </a:r>
            <a:r>
              <a:rPr lang="en-US" sz="1400" dirty="0" err="1" smtClean="0">
                <a:solidFill>
                  <a:srgbClr val="004489"/>
                </a:solidFill>
              </a:rPr>
              <a:t>Rüsselsheim</a:t>
            </a:r>
            <a:r>
              <a:rPr lang="en-US" sz="1400" dirty="0" smtClean="0">
                <a:solidFill>
                  <a:srgbClr val="004489"/>
                </a:solidFill>
              </a:rPr>
              <a:t>, and  Warehouse, Mannheim, Germany    Shopping Mall, Sta. Olivia, Spain</a:t>
            </a:r>
            <a:endParaRPr lang="en-US" sz="1400" dirty="0">
              <a:solidFill>
                <a:srgbClr val="0044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C11C49-EEFC-49F2-AB16-40BA34317376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half" idx="1"/>
          </p:nvPr>
        </p:nvGraphicFramePr>
        <p:xfrm>
          <a:off x="914400" y="1265237"/>
          <a:ext cx="73152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platzhalter 5"/>
          <p:cNvSpPr>
            <a:spLocks noGrp="1"/>
          </p:cNvSpPr>
          <p:nvPr>
            <p:ph type="body" sz="half" idx="2"/>
          </p:nvPr>
        </p:nvSpPr>
        <p:spPr>
          <a:xfrm>
            <a:off x="457200" y="1252538"/>
            <a:ext cx="8229600" cy="4767262"/>
          </a:xfrm>
        </p:spPr>
        <p:txBody>
          <a:bodyPr/>
          <a:lstStyle/>
          <a:p>
            <a:r>
              <a:rPr lang="en-US" sz="1800" dirty="0" smtClean="0"/>
              <a:t>Installation of the </a:t>
            </a:r>
            <a:r>
              <a:rPr lang="en-US" sz="1800" dirty="0" err="1" smtClean="0"/>
              <a:t>SolarRoof</a:t>
            </a:r>
            <a:r>
              <a:rPr lang="en-US" sz="1800" dirty="0" smtClean="0"/>
              <a:t> Membrane in the course of a necessary re-roofing.</a:t>
            </a:r>
          </a:p>
          <a:p>
            <a:endParaRPr lang="en-US" sz="1800" dirty="0" smtClean="0"/>
          </a:p>
          <a:p>
            <a:r>
              <a:rPr lang="en-US" sz="1800" dirty="0" smtClean="0"/>
              <a:t>Technical Data:</a:t>
            </a:r>
          </a:p>
          <a:p>
            <a:endParaRPr lang="en-US" sz="1000" dirty="0" smtClean="0"/>
          </a:p>
          <a:p>
            <a:r>
              <a:rPr lang="en-US" sz="1600" dirty="0" smtClean="0"/>
              <a:t>Type: SI-T2</a:t>
            </a:r>
          </a:p>
          <a:p>
            <a:r>
              <a:rPr lang="en-US" sz="1600" dirty="0" smtClean="0"/>
              <a:t>Size: 76 </a:t>
            </a:r>
            <a:r>
              <a:rPr lang="en-US" sz="1600" dirty="0" err="1" smtClean="0"/>
              <a:t>kWp</a:t>
            </a:r>
            <a:endParaRPr lang="en-US" sz="1600" dirty="0" smtClean="0"/>
          </a:p>
          <a:p>
            <a:r>
              <a:rPr lang="en-US" sz="1600" dirty="0" smtClean="0"/>
              <a:t>Start of operations: 09/2006</a:t>
            </a:r>
          </a:p>
          <a:p>
            <a:endParaRPr lang="en-US" sz="1000" dirty="0" smtClean="0"/>
          </a:p>
          <a:p>
            <a:r>
              <a:rPr lang="en-US" sz="1600" dirty="0" smtClean="0"/>
              <a:t>Energy output: 66 </a:t>
            </a:r>
            <a:r>
              <a:rPr lang="en-US" sz="1600" dirty="0" err="1" smtClean="0"/>
              <a:t>MWh</a:t>
            </a:r>
            <a:r>
              <a:rPr lang="en-US" sz="1600" dirty="0" smtClean="0"/>
              <a:t> / a</a:t>
            </a:r>
          </a:p>
          <a:p>
            <a:r>
              <a:rPr lang="en-US" sz="1200" dirty="0" smtClean="0"/>
              <a:t>Equivalent to the demand of 16,5 </a:t>
            </a:r>
          </a:p>
          <a:p>
            <a:r>
              <a:rPr lang="en-US" sz="1200" dirty="0" smtClean="0"/>
              <a:t>four-people households</a:t>
            </a:r>
          </a:p>
          <a:p>
            <a:endParaRPr lang="en-US" sz="1000" dirty="0" smtClean="0"/>
          </a:p>
          <a:p>
            <a:r>
              <a:rPr lang="en-US" sz="1600" dirty="0" smtClean="0"/>
              <a:t>Specific yield: 872 kWh/</a:t>
            </a:r>
            <a:r>
              <a:rPr lang="en-US" sz="1600" dirty="0" err="1" smtClean="0"/>
              <a:t>kWp</a:t>
            </a:r>
            <a:endParaRPr lang="en-US" sz="1600" dirty="0" smtClean="0"/>
          </a:p>
          <a:p>
            <a:endParaRPr lang="en-US" sz="1000" dirty="0" smtClean="0"/>
          </a:p>
          <a:p>
            <a:r>
              <a:rPr lang="en-US" sz="1600" dirty="0" smtClean="0"/>
              <a:t>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emission saved: 58 </a:t>
            </a:r>
            <a:r>
              <a:rPr lang="en-US" sz="1600" dirty="0" err="1" smtClean="0"/>
              <a:t>ts</a:t>
            </a:r>
            <a:r>
              <a:rPr lang="en-US" sz="1600" dirty="0" smtClean="0"/>
              <a:t> / a</a:t>
            </a:r>
          </a:p>
          <a:p>
            <a:r>
              <a:rPr lang="en-US" sz="1200" dirty="0" smtClean="0"/>
              <a:t>Equivalent to 24 average cars travelling </a:t>
            </a:r>
          </a:p>
          <a:p>
            <a:r>
              <a:rPr lang="en-US" sz="1200" dirty="0" smtClean="0"/>
              <a:t>15.000 km per year</a:t>
            </a:r>
          </a:p>
          <a:p>
            <a:endParaRPr lang="en-US" sz="1600" dirty="0" smtClean="0"/>
          </a:p>
        </p:txBody>
      </p:sp>
      <p:sp>
        <p:nvSpPr>
          <p:cNvPr id="2457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Gleisbergschule Mainz, Germany</a:t>
            </a:r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566AF54-CE19-484B-88CE-DC2D78D1A242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pic>
        <p:nvPicPr>
          <p:cNvPr id="24581" name="Picture 4" descr="Mainz, Gleisbergschule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19" t="13341" r="8197" b="6622"/>
          <a:stretch>
            <a:fillRect/>
          </a:stretch>
        </p:blipFill>
        <p:spPr>
          <a:xfrm>
            <a:off x="3538538" y="1981200"/>
            <a:ext cx="5113337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Forecasts versus actual measurements</a:t>
            </a:r>
          </a:p>
        </p:txBody>
      </p:sp>
      <p:graphicFrame>
        <p:nvGraphicFramePr>
          <p:cNvPr id="11" name="Inhaltsplatzhalter 10"/>
          <p:cNvGraphicFramePr>
            <a:graphicFrameLocks noGrp="1"/>
          </p:cNvGraphicFramePr>
          <p:nvPr>
            <p:ph sz="half" idx="1"/>
          </p:nvPr>
        </p:nvGraphicFramePr>
        <p:xfrm>
          <a:off x="914400" y="2057400"/>
          <a:ext cx="73152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838950" y="6461125"/>
            <a:ext cx="2133600" cy="244475"/>
          </a:xfrm>
          <a:noFill/>
        </p:spPr>
        <p:txBody>
          <a:bodyPr/>
          <a:lstStyle/>
          <a:p>
            <a:fld id="{68127481-BA22-4162-B67E-32C623D14EEF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6"/>
          <a:srcRect t="16661" b="8012"/>
          <a:stretch>
            <a:fillRect/>
          </a:stretch>
        </p:blipFill>
        <p:spPr bwMode="auto">
          <a:xfrm>
            <a:off x="0" y="4572000"/>
            <a:ext cx="298608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7"/>
          <a:srcRect t="16661" b="8012"/>
          <a:stretch>
            <a:fillRect/>
          </a:stretch>
        </p:blipFill>
        <p:spPr bwMode="auto">
          <a:xfrm>
            <a:off x="3048000" y="4568825"/>
            <a:ext cx="29718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8"/>
          <a:srcRect t="16661" b="8012"/>
          <a:stretch>
            <a:fillRect/>
          </a:stretch>
        </p:blipFill>
        <p:spPr bwMode="auto">
          <a:xfrm>
            <a:off x="6081713" y="4584700"/>
            <a:ext cx="298608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feld 7"/>
          <p:cNvSpPr txBox="1">
            <a:spLocks noChangeArrowheads="1"/>
          </p:cNvSpPr>
          <p:nvPr/>
        </p:nvSpPr>
        <p:spPr bwMode="auto">
          <a:xfrm>
            <a:off x="609600" y="47244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4489"/>
                </a:solidFill>
              </a:rPr>
              <a:t>2006</a:t>
            </a:r>
          </a:p>
        </p:txBody>
      </p:sp>
      <p:sp>
        <p:nvSpPr>
          <p:cNvPr id="25609" name="Textfeld 8"/>
          <p:cNvSpPr txBox="1">
            <a:spLocks noChangeArrowheads="1"/>
          </p:cNvSpPr>
          <p:nvPr/>
        </p:nvSpPr>
        <p:spPr bwMode="auto">
          <a:xfrm>
            <a:off x="6705600" y="47244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4489"/>
                </a:solidFill>
              </a:rPr>
              <a:t>2008</a:t>
            </a:r>
          </a:p>
        </p:txBody>
      </p:sp>
      <p:sp>
        <p:nvSpPr>
          <p:cNvPr id="25610" name="Textfeld 9"/>
          <p:cNvSpPr txBox="1">
            <a:spLocks noChangeArrowheads="1"/>
          </p:cNvSpPr>
          <p:nvPr/>
        </p:nvSpPr>
        <p:spPr bwMode="auto">
          <a:xfrm>
            <a:off x="3581400" y="47244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4489"/>
                </a:solidFill>
              </a:rPr>
              <a:t>2007</a:t>
            </a:r>
          </a:p>
        </p:txBody>
      </p:sp>
      <p:sp>
        <p:nvSpPr>
          <p:cNvPr id="12" name="Textplatzhalter 5"/>
          <p:cNvSpPr txBox="1">
            <a:spLocks/>
          </p:cNvSpPr>
          <p:nvPr/>
        </p:nvSpPr>
        <p:spPr>
          <a:xfrm>
            <a:off x="457200" y="1252538"/>
            <a:ext cx="8229600" cy="4767262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800" kern="0" dirty="0">
                <a:solidFill>
                  <a:srgbClr val="004489"/>
                </a:solidFill>
                <a:latin typeface="+mn-lt"/>
              </a:rPr>
              <a:t>The investment decision was based on the forecasted energy. The actual measurements continually exceed the </a:t>
            </a:r>
            <a:r>
              <a:rPr lang="en-US" sz="1800" kern="0" dirty="0" smtClean="0">
                <a:solidFill>
                  <a:srgbClr val="004489"/>
                </a:solidFill>
                <a:latin typeface="+mn-lt"/>
              </a:rPr>
              <a:t>forecast.</a:t>
            </a:r>
            <a:endParaRPr lang="en-US" sz="1800" kern="0" dirty="0">
              <a:solidFill>
                <a:srgbClr val="004489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4489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600" kern="0" dirty="0">
              <a:solidFill>
                <a:srgbClr val="00448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1"/>
          </p:nvPr>
        </p:nvGraphicFramePr>
        <p:xfrm>
          <a:off x="914400" y="1265237"/>
          <a:ext cx="73152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ADB195-5CBA-4104-A191-05E3861CCDC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BF15BBF-7FB9-43C4-8701-27EDDF050CDA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half" idx="1"/>
          </p:nvPr>
        </p:nvGraphicFramePr>
        <p:xfrm>
          <a:off x="914400" y="1265237"/>
          <a:ext cx="73152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3886200"/>
            <a:ext cx="7391400" cy="381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Thanks for your kind attention</a:t>
            </a:r>
            <a:endParaRPr lang="en-US" dirty="0"/>
          </a:p>
        </p:txBody>
      </p:sp>
      <p:sp>
        <p:nvSpPr>
          <p:cNvPr id="27651" name="Textplatzhalter 2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391400" cy="1500188"/>
          </a:xfrm>
          <a:solidFill>
            <a:srgbClr val="6AB023">
              <a:alpha val="39999"/>
            </a:srgbClr>
          </a:solidFill>
        </p:spPr>
        <p:txBody>
          <a:bodyPr anchor="ctr"/>
          <a:lstStyle/>
          <a:p>
            <a:pPr algn="ctr"/>
            <a:r>
              <a:rPr lang="en-US" sz="2400" smtClean="0"/>
              <a:t>“We may end up with an aggregated grid that uses buildings as primary generators of energy in cities.”</a:t>
            </a:r>
          </a:p>
          <a:p>
            <a:pPr algn="r">
              <a:spcBef>
                <a:spcPts val="600"/>
              </a:spcBef>
            </a:pPr>
            <a:r>
              <a:rPr lang="en-US" sz="1600" smtClean="0"/>
              <a:t>Sandra Mendler, Architect, “Women in Green”</a:t>
            </a:r>
            <a:endParaRPr lang="en-US" sz="1400" smtClean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5A87748-EFE0-4C65-8C62-3950BF6DD57F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27653" name="Rechteck 4"/>
          <p:cNvSpPr>
            <a:spLocks noChangeArrowheads="1"/>
          </p:cNvSpPr>
          <p:nvPr/>
        </p:nvSpPr>
        <p:spPr bwMode="auto">
          <a:xfrm>
            <a:off x="3048000" y="5181600"/>
            <a:ext cx="310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u="sng">
                <a:solidFill>
                  <a:srgbClr val="004489"/>
                </a:solidFill>
                <a:latin typeface="Eras Demi ITC" pitchFamily="34" charset="0"/>
              </a:rPr>
              <a:t>www.solarintegrated.com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F28B674-75E6-4353-B33F-75170CBAE27C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Ecologic advantages and benefits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half" idx="1"/>
          </p:nvPr>
        </p:nvGraphicFramePr>
        <p:xfrm>
          <a:off x="914400" y="1265237"/>
          <a:ext cx="73152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DFD04CB-C646-4C83-BE95-7B32C4FD3433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Balancing CO</a:t>
            </a:r>
            <a:r>
              <a:rPr lang="en-US" baseline="-25000" smtClean="0"/>
              <a:t>2</a:t>
            </a:r>
            <a:r>
              <a:rPr lang="en-US" smtClean="0"/>
              <a:t> emission is not an option</a:t>
            </a:r>
          </a:p>
        </p:txBody>
      </p:sp>
      <p:pic>
        <p:nvPicPr>
          <p:cNvPr id="9220" name="Objekt 4"/>
          <p:cNvPicPr>
            <a:picLocks noGrp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676400"/>
            <a:ext cx="7543800" cy="2133600"/>
          </a:xfrm>
          <a:noFill/>
        </p:spPr>
      </p:pic>
      <p:sp>
        <p:nvSpPr>
          <p:cNvPr id="9221" name="Textfeld 5"/>
          <p:cNvSpPr txBox="1">
            <a:spLocks noChangeArrowheads="1"/>
          </p:cNvSpPr>
          <p:nvPr/>
        </p:nvSpPr>
        <p:spPr bwMode="auto">
          <a:xfrm>
            <a:off x="762000" y="4114800"/>
            <a:ext cx="3429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4489"/>
                </a:solidFill>
              </a:rPr>
              <a:t>Space required for a 200 </a:t>
            </a:r>
            <a:r>
              <a:rPr lang="en-US" sz="1600" dirty="0" err="1">
                <a:solidFill>
                  <a:srgbClr val="004489"/>
                </a:solidFill>
              </a:rPr>
              <a:t>kWp</a:t>
            </a:r>
            <a:r>
              <a:rPr lang="en-US" sz="1600" dirty="0">
                <a:solidFill>
                  <a:srgbClr val="004489"/>
                </a:solidFill>
              </a:rPr>
              <a:t>  PV system 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4489"/>
                </a:solidFill>
              </a:rPr>
              <a:t>262 </a:t>
            </a:r>
            <a:r>
              <a:rPr lang="en-US" sz="1600" dirty="0" err="1">
                <a:solidFill>
                  <a:srgbClr val="004489"/>
                </a:solidFill>
              </a:rPr>
              <a:t>MWh</a:t>
            </a:r>
            <a:r>
              <a:rPr lang="en-US" sz="1600" dirty="0">
                <a:solidFill>
                  <a:srgbClr val="004489"/>
                </a:solidFill>
              </a:rPr>
              <a:t> / year of electricity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4489"/>
                </a:solidFill>
              </a:rPr>
              <a:t>Life time 30 years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4489"/>
                </a:solidFill>
              </a:rPr>
              <a:t>7000 </a:t>
            </a:r>
            <a:r>
              <a:rPr lang="en-US" sz="1600" dirty="0" err="1">
                <a:solidFill>
                  <a:srgbClr val="004489"/>
                </a:solidFill>
              </a:rPr>
              <a:t>ts</a:t>
            </a:r>
            <a:r>
              <a:rPr lang="en-US" sz="1600" dirty="0">
                <a:solidFill>
                  <a:srgbClr val="004489"/>
                </a:solidFill>
              </a:rPr>
              <a:t> CO</a:t>
            </a:r>
            <a:r>
              <a:rPr lang="en-US" sz="1600" baseline="-25000" dirty="0">
                <a:solidFill>
                  <a:srgbClr val="004489"/>
                </a:solidFill>
              </a:rPr>
              <a:t>2 </a:t>
            </a:r>
            <a:r>
              <a:rPr lang="en-US" sz="1600" dirty="0">
                <a:solidFill>
                  <a:srgbClr val="004489"/>
                </a:solidFill>
              </a:rPr>
              <a:t>emission saving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876800" y="4114800"/>
            <a:ext cx="37338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4489"/>
                </a:solidFill>
              </a:rPr>
              <a:t>Space required for a forest to balance the CO</a:t>
            </a:r>
            <a:r>
              <a:rPr lang="en-US" sz="1600" baseline="-25000" dirty="0">
                <a:solidFill>
                  <a:srgbClr val="004489"/>
                </a:solidFill>
              </a:rPr>
              <a:t>2</a:t>
            </a:r>
            <a:r>
              <a:rPr lang="en-US" sz="1600" dirty="0">
                <a:solidFill>
                  <a:srgbClr val="004489"/>
                </a:solidFill>
              </a:rPr>
              <a:t> emissions from generating the same amount of electricity with fossil fuels:    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rgbClr val="004489"/>
                </a:solidFill>
                <a:sym typeface="Wingdings"/>
              </a:rPr>
              <a:t> </a:t>
            </a:r>
            <a:r>
              <a:rPr lang="en-US" sz="1600" dirty="0">
                <a:solidFill>
                  <a:srgbClr val="004489"/>
                </a:solidFill>
              </a:rPr>
              <a:t>7.000.00</a:t>
            </a:r>
            <a:r>
              <a:rPr lang="en-US" sz="1600" spc="300" dirty="0">
                <a:solidFill>
                  <a:srgbClr val="004489"/>
                </a:solidFill>
              </a:rPr>
              <a:t>0m</a:t>
            </a:r>
            <a:r>
              <a:rPr lang="en-US" sz="1600" dirty="0">
                <a:solidFill>
                  <a:srgbClr val="004489"/>
                </a:solidFill>
              </a:rPr>
              <a:t>² or 980 soccer fields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AE6966C-21CD-44FE-8F1E-AA5311E83650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1024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Monetary economic benefits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1"/>
          </p:nvPr>
        </p:nvGraphicFramePr>
        <p:xfrm>
          <a:off x="914400" y="1265237"/>
          <a:ext cx="73152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29AA65C-ABDC-4726-ABDF-E47DD7F22DF0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1126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Feed-in Tariffs in Europe</a:t>
            </a:r>
          </a:p>
        </p:txBody>
      </p:sp>
      <p:graphicFrame>
        <p:nvGraphicFramePr>
          <p:cNvPr id="5" name="Group 196"/>
          <p:cNvGraphicFramePr>
            <a:graphicFrameLocks noGrp="1"/>
          </p:cNvGraphicFramePr>
          <p:nvPr/>
        </p:nvGraphicFramePr>
        <p:xfrm>
          <a:off x="381000" y="1371600"/>
          <a:ext cx="8382000" cy="4356734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1509713"/>
                <a:gridCol w="1676400"/>
                <a:gridCol w="1676400"/>
                <a:gridCol w="1766887"/>
                <a:gridCol w="1752600"/>
              </a:tblGrid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44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Small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Up to 30 </a:t>
                      </a: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kWp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257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44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Middle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</a:t>
                      </a: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kWp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– 100kWp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257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44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Large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 kWp – 1MW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C257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44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Extra – Large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1MW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257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4489"/>
                    </a:solidFill>
                  </a:tcPr>
                </a:tc>
              </a:tr>
              <a:tr h="284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Austria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28 - 44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28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28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28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Bulgaria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36,7 - 40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36,7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36,7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36,7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Czech Republic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45,8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45,4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45,4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45,4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France  BIPV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60,176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60,176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60,176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60,176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Germany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43,01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40,91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39,58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33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Greece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Greece Islands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45 / kWh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50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45 / kWh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50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40 / kWh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45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40 / kWh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45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Italy          BIPV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                 BAPV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43,12-48,02/ kWh €ct 39,2- 43,12/kWh         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43,12 / kWh       €ct 39,2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43,12 / kWh        €ct 39,2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43,12 / kWh        €ct 39,2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</a:tr>
              <a:tr h="226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Luxembourg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42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37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37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</a:tr>
              <a:tr h="226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Netherlands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40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40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</a:tr>
              <a:tr h="302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Portugal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40 - 55 / kWh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40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40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40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</a:tr>
              <a:tr h="272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Slovakia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45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45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45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45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5EC9E"/>
                    </a:solidFill>
                  </a:tcPr>
                </a:tc>
              </a:tr>
              <a:tr h="302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Spain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34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34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32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89"/>
                          </a:solidFill>
                          <a:effectLst/>
                        </a:rPr>
                        <a:t>€ct 32 / kWh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4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AEE478"/>
                    </a:solidFill>
                  </a:tcPr>
                </a:tc>
              </a:tr>
            </a:tbl>
          </a:graphicData>
        </a:graphic>
      </p:graphicFrame>
      <p:sp>
        <p:nvSpPr>
          <p:cNvPr id="11354" name="Textfeld 14"/>
          <p:cNvSpPr txBox="1">
            <a:spLocks noChangeArrowheads="1"/>
          </p:cNvSpPr>
          <p:nvPr/>
        </p:nvSpPr>
        <p:spPr bwMode="auto">
          <a:xfrm>
            <a:off x="5681663" y="5910263"/>
            <a:ext cx="29289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100">
                <a:solidFill>
                  <a:srgbClr val="004489"/>
                </a:solidFill>
              </a:rPr>
              <a:t>Source: DENA, own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A18D842-DDF2-4E51-A6A3-4F878C07C366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1229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European solar energy reaching grid parity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1338263"/>
            <a:ext cx="3571875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0" y="1338263"/>
            <a:ext cx="4038600" cy="2189162"/>
          </a:xfrm>
          <a:noFill/>
        </p:spPr>
      </p:pic>
      <p:pic>
        <p:nvPicPr>
          <p:cNvPr id="12294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52413" y="3516313"/>
            <a:ext cx="4038600" cy="2251075"/>
          </a:xfrm>
          <a:noFill/>
        </p:spPr>
      </p:pic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2913" y="3409950"/>
            <a:ext cx="4090987" cy="2474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6" name="Textfeld 10"/>
          <p:cNvSpPr txBox="1">
            <a:spLocks noChangeArrowheads="1"/>
          </p:cNvSpPr>
          <p:nvPr/>
        </p:nvSpPr>
        <p:spPr bwMode="auto">
          <a:xfrm>
            <a:off x="3252788" y="1285875"/>
            <a:ext cx="6429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2007</a:t>
            </a:r>
          </a:p>
        </p:txBody>
      </p:sp>
      <p:sp>
        <p:nvSpPr>
          <p:cNvPr id="12297" name="Textfeld 11"/>
          <p:cNvSpPr txBox="1">
            <a:spLocks noChangeArrowheads="1"/>
          </p:cNvSpPr>
          <p:nvPr/>
        </p:nvSpPr>
        <p:spPr bwMode="auto">
          <a:xfrm>
            <a:off x="7324725" y="1285875"/>
            <a:ext cx="64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2010</a:t>
            </a:r>
          </a:p>
        </p:txBody>
      </p:sp>
      <p:sp>
        <p:nvSpPr>
          <p:cNvPr id="12298" name="Textfeld 12"/>
          <p:cNvSpPr txBox="1">
            <a:spLocks noChangeArrowheads="1"/>
          </p:cNvSpPr>
          <p:nvPr/>
        </p:nvSpPr>
        <p:spPr bwMode="auto">
          <a:xfrm>
            <a:off x="3252788" y="3643313"/>
            <a:ext cx="642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2015</a:t>
            </a:r>
          </a:p>
        </p:txBody>
      </p:sp>
      <p:sp>
        <p:nvSpPr>
          <p:cNvPr id="12299" name="Textfeld 13"/>
          <p:cNvSpPr txBox="1">
            <a:spLocks noChangeArrowheads="1"/>
          </p:cNvSpPr>
          <p:nvPr/>
        </p:nvSpPr>
        <p:spPr bwMode="auto">
          <a:xfrm>
            <a:off x="7324725" y="3624263"/>
            <a:ext cx="642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2020</a:t>
            </a:r>
          </a:p>
        </p:txBody>
      </p:sp>
      <p:sp>
        <p:nvSpPr>
          <p:cNvPr id="12300" name="Textfeld 14"/>
          <p:cNvSpPr txBox="1">
            <a:spLocks noChangeArrowheads="1"/>
          </p:cNvSpPr>
          <p:nvPr/>
        </p:nvSpPr>
        <p:spPr bwMode="auto">
          <a:xfrm>
            <a:off x="5681663" y="5910263"/>
            <a:ext cx="29289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4489"/>
                </a:solidFill>
              </a:rPr>
              <a:t>Source: EPIA – PV Technology Platform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68C4B7-CA87-4F10-969C-E4B5CA1DE5F1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13315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Competitive advantages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1"/>
          </p:nvPr>
        </p:nvGraphicFramePr>
        <p:xfrm>
          <a:off x="914400" y="1265237"/>
          <a:ext cx="73152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F22F578-AEB0-4297-B2B8-A0F1ED4023DF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half" idx="1"/>
          </p:nvPr>
        </p:nvGraphicFramePr>
        <p:xfrm>
          <a:off x="914400" y="1265237"/>
          <a:ext cx="73152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DSMENUDOCLEVELBTNSTATES" val="&lt;btnStates&gt;&lt;btn tag=&quot;1001&quot; state=&quot;UP&quot;/&gt;&lt;/btnStates&gt;&#10;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1349</Words>
  <Application>Microsoft Office PowerPoint</Application>
  <PresentationFormat>Bildschirmpräsentation (4:3)</PresentationFormat>
  <Paragraphs>276</Paragraphs>
  <Slides>20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blank</vt:lpstr>
      <vt:lpstr>Image</vt:lpstr>
      <vt:lpstr> </vt:lpstr>
      <vt:lpstr>Folie 2</vt:lpstr>
      <vt:lpstr>Ecologic advantages and benefits</vt:lpstr>
      <vt:lpstr>Balancing CO2 emission is not an option</vt:lpstr>
      <vt:lpstr>Monetary economic benefits</vt:lpstr>
      <vt:lpstr>Feed-in Tariffs in Europe</vt:lpstr>
      <vt:lpstr>European solar energy reaching grid parity</vt:lpstr>
      <vt:lpstr>Competitive advantages</vt:lpstr>
      <vt:lpstr>Folie 9</vt:lpstr>
      <vt:lpstr>Crystalline versus thin-film</vt:lpstr>
      <vt:lpstr>Efficiency versus energy rating</vt:lpstr>
      <vt:lpstr>Folie 12</vt:lpstr>
      <vt:lpstr>Philosophy</vt:lpstr>
      <vt:lpstr>Approach – the SolarRoof Membrane</vt:lpstr>
      <vt:lpstr>Folie 15</vt:lpstr>
      <vt:lpstr>Folie 16</vt:lpstr>
      <vt:lpstr>Gleisbergschule Mainz, Germany</vt:lpstr>
      <vt:lpstr>Forecasts versus actual measurements</vt:lpstr>
      <vt:lpstr>Conclusion</vt:lpstr>
      <vt:lpstr>Thanks for your kind attention</vt:lpstr>
    </vt:vector>
  </TitlesOfParts>
  <Company>Thomas Weisel Partners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mpalone</dc:creator>
  <cp:lastModifiedBy>Windows-Benutzer</cp:lastModifiedBy>
  <cp:revision>193</cp:revision>
  <cp:lastPrinted>2008-11-28T22:57:39Z</cp:lastPrinted>
  <dcterms:created xsi:type="dcterms:W3CDTF">2008-10-04T21:51:15Z</dcterms:created>
  <dcterms:modified xsi:type="dcterms:W3CDTF">2009-06-24T19:03:52Z</dcterms:modified>
</cp:coreProperties>
</file>